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0" userDrawn="1">
          <p15:clr>
            <a:srgbClr val="A4A3A4"/>
          </p15:clr>
        </p15:guide>
        <p15:guide id="2" pos="494" userDrawn="1">
          <p15:clr>
            <a:srgbClr val="A4A3A4"/>
          </p15:clr>
        </p15:guide>
        <p15:guide id="3" pos="27154" userDrawn="1">
          <p15:clr>
            <a:srgbClr val="A4A3A4"/>
          </p15:clr>
        </p15:guide>
        <p15:guide id="4" orient="horz" pos="57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DBCFE53-EF9B-CA1B-A1A4-B12C3DC07F10}" name="Faye S Taxman" initials="FST" userId="S::ftaxman@gmu.edu::0cba392b-c23f-48e6-a887-839a0aa62c6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94C"/>
    <a:srgbClr val="E6B700"/>
    <a:srgbClr val="949494"/>
    <a:srgbClr val="E66C18"/>
    <a:srgbClr val="3164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30BE96-40AD-45F5-92CC-5FFF5051F2E8}" v="3" dt="2022-11-30T16:07:53.1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9" d="100"/>
          <a:sy n="19" d="100"/>
        </p:scale>
        <p:origin x="930" y="48"/>
      </p:cViewPr>
      <p:guideLst>
        <p:guide orient="horz" pos="20160"/>
        <p:guide pos="494"/>
        <p:guide pos="27154"/>
        <p:guide orient="horz" pos="5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8/10/relationships/authors" Target="author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jamin James Mackey" userId="f3004790-a245-4718-b27c-b05399de7931" providerId="ADAL" clId="{BC30BE96-40AD-45F5-92CC-5FFF5051F2E8}"/>
    <pc:docChg chg="undo redo custSel addSld delSld modSld modMainMaster modNotesMaster">
      <pc:chgData name="Benjamin James Mackey" userId="f3004790-a245-4718-b27c-b05399de7931" providerId="ADAL" clId="{BC30BE96-40AD-45F5-92CC-5FFF5051F2E8}" dt="2022-11-30T16:19:50.329" v="245" actId="114"/>
      <pc:docMkLst>
        <pc:docMk/>
      </pc:docMkLst>
      <pc:sldChg chg="addSp delSp modSp del mod">
        <pc:chgData name="Benjamin James Mackey" userId="f3004790-a245-4718-b27c-b05399de7931" providerId="ADAL" clId="{BC30BE96-40AD-45F5-92CC-5FFF5051F2E8}" dt="2022-11-30T16:17:23.415" v="204" actId="2696"/>
        <pc:sldMkLst>
          <pc:docMk/>
          <pc:sldMk cId="784106706" sldId="256"/>
        </pc:sldMkLst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2" creationId="{9E7745CB-4741-449F-B8FF-CA060B1CBA2E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5" creationId="{9954CA92-54D8-4D0F-8CC3-C59AB8DC858B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8" creationId="{55B1F985-E19E-4583-AB73-71EFC6141747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9" creationId="{84C4E5CA-859C-4213-86BD-183893F54DBE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0" creationId="{28230C9A-F8DA-4D78-B60C-4701721565F7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1" creationId="{649F05D5-B76D-4850-9899-5EA5D9507593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2" creationId="{E2009636-1C27-4E76-A95B-0D705704F0E6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3" creationId="{1FCF41BE-22D6-4C9E-BDCD-11D984835F06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4" creationId="{9A68EB99-5019-4530-A09F-9EB40D6E25D6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5" creationId="{2978E34F-993A-438D-8574-F8C0DAC84F86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6" creationId="{9BB7D7EE-4918-4C44-95F4-36D30BF9E8B3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20" creationId="{B034F228-0C06-401D-A60A-C9C2F5AD93E7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65" creationId="{0A11E088-8463-4783-B130-F870CDE8B435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67" creationId="{CDD72A42-5DAB-4E5B-A7A9-6A1DE09A3CB3}"/>
          </ac:spMkLst>
        </pc:spChg>
        <pc:spChg chg="add del mod">
          <ac:chgData name="Benjamin James Mackey" userId="f3004790-a245-4718-b27c-b05399de7931" providerId="ADAL" clId="{BC30BE96-40AD-45F5-92CC-5FFF5051F2E8}" dt="2022-11-30T15:13:11.421" v="7" actId="22"/>
          <ac:spMkLst>
            <pc:docMk/>
            <pc:sldMk cId="784106706" sldId="256"/>
            <ac:spMk id="72" creationId="{4A67F738-AF1B-47CF-860A-8B740BCE6E08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74" creationId="{A6519717-751B-400B-A979-C35D65247B8D}"/>
          </ac:spMkLst>
        </pc:spChg>
        <pc:spChg chg="add del">
          <ac:chgData name="Benjamin James Mackey" userId="f3004790-a245-4718-b27c-b05399de7931" providerId="ADAL" clId="{BC30BE96-40AD-45F5-92CC-5FFF5051F2E8}" dt="2022-11-30T15:13:16.770" v="11" actId="22"/>
          <ac:spMkLst>
            <pc:docMk/>
            <pc:sldMk cId="784106706" sldId="256"/>
            <ac:spMk id="75" creationId="{112578B9-DF3C-4F47-B537-784CAA00431D}"/>
          </ac:spMkLst>
        </pc:spChg>
        <pc:spChg chg="add 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76" creationId="{4E1F0DAE-0605-4A80-B065-A277F51C4097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84" creationId="{5E20F2AA-0E70-4B85-988C-E70486AD68D3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85" creationId="{219B9963-A136-487B-B436-D0D30907BB1C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86" creationId="{CEFEA053-CF71-44ED-ACA4-0662AD605372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87" creationId="{4288AA9A-E23A-49F2-BF50-CA2CC6DA4CBC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88" creationId="{167BCA9B-AE46-438D-A16B-2126EA79D1E9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89" creationId="{9CF809DE-05A5-4F48-ADBF-89318B413DD2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90" creationId="{256BD076-0E37-4905-9380-92F8EB5DAEB3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91" creationId="{0F135A14-1B2B-4346-8EF3-D0B3D3EBA87A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97" creationId="{35CE5401-9815-4150-B630-CE9908194CDC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98" creationId="{7F2576E5-EA3E-4664-85A0-04EE155E0BEC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99" creationId="{4F2BCAC6-0C6C-4A27-8F53-C6D81EC62D3F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10" creationId="{A495C967-0EF3-4041-A75C-A93E57E971FE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16" creationId="{1C92A782-8C77-4254-8D94-312C709E40F3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17" creationId="{D3FC445E-CC85-4BBD-9333-2B75252A7436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18" creationId="{9AA00C4F-6114-4882-82E6-F916A488758F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20" creationId="{5F1622F4-3217-4D09-B026-789A1E5DEC9C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22" creationId="{39116B0C-D9D7-4C78-9920-4A9479095794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23" creationId="{1CC27B07-080E-4EC0-971A-0E59E905C02D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24" creationId="{1CC284C9-46E7-44DF-A86E-C948338C7146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25" creationId="{315E2986-6588-4D0D-834C-23BDDA080B41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27" creationId="{B458F98C-D45A-4676-812E-1C6B05E7A97C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28" creationId="{A34E1E2C-C63C-44EF-B05B-4BA5B469DE2D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29" creationId="{DFFBAED8-66CF-432B-A320-67EE6244DD13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30" creationId="{858A0CA8-5ED6-40B4-A08F-200C3A64EDA6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31" creationId="{0F235785-BE25-484C-B5E9-471D5461CD6A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32" creationId="{194314A7-0536-4A70-B233-324F1CC47B9D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33" creationId="{E662DB25-C752-4E91-9736-08AE028898F9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34" creationId="{9072254C-75AD-496F-A067-D58A63300C9A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35" creationId="{19D4B6F9-292C-4B51-A6E3-2CA6282AD584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39" creationId="{7BC69963-939B-4E1F-A06D-5B1CD541FE01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41" creationId="{3ACCFC72-1D45-419A-A893-0999B11F3F2C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42" creationId="{449BDBAD-E663-4050-821F-4491309A7787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45" creationId="{9F0CF5A0-726E-4074-9E57-112A922C5887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47" creationId="{B70A8D20-74FC-4BB0-9FD9-45FFE3252FE0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48" creationId="{CB8B5738-B462-4FE0-A695-188E39BCEF04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49" creationId="{EBFE1867-2C93-48DB-BB52-A9618EDC69F1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50" creationId="{0D2C7FB4-16D2-47E5-AE59-D0AEA3D2A1DD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51" creationId="{A94B2D2B-CA55-4878-BE32-6D4C4DD59692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52" creationId="{F12DB717-EB9F-4EC6-AA89-F7DEB254DB38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53" creationId="{0909CB7F-F053-4D5C-B266-F6BD3AF8DFA1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54" creationId="{A83D2654-CB71-489F-886F-15258795FF6B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55" creationId="{F0C5EB52-72D7-4C3E-9F62-FC3D5A9FE5EA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784106706" sldId="256"/>
            <ac:spMk id="1024" creationId="{07F1F344-1F93-4DE6-A69F-07D694376972}"/>
          </ac:spMkLst>
        </pc:spChg>
        <pc:grpChg chg="mod">
          <ac:chgData name="Benjamin James Mackey" userId="f3004790-a245-4718-b27c-b05399de7931" providerId="ADAL" clId="{BC30BE96-40AD-45F5-92CC-5FFF5051F2E8}" dt="2022-11-30T16:07:39.737" v="103"/>
          <ac:grpSpMkLst>
            <pc:docMk/>
            <pc:sldMk cId="784106706" sldId="256"/>
            <ac:grpSpMk id="119" creationId="{B99C4F64-98A9-45DA-9704-A201BE2C6C29}"/>
          </ac:grpSpMkLst>
        </pc:grpChg>
        <pc:grpChg chg="mod">
          <ac:chgData name="Benjamin James Mackey" userId="f3004790-a245-4718-b27c-b05399de7931" providerId="ADAL" clId="{BC30BE96-40AD-45F5-92CC-5FFF5051F2E8}" dt="2022-11-30T16:07:39.737" v="103"/>
          <ac:grpSpMkLst>
            <pc:docMk/>
            <pc:sldMk cId="784106706" sldId="256"/>
            <ac:grpSpMk id="121" creationId="{AC6FB07C-6AED-49EC-9094-17733E3269D3}"/>
          </ac:grpSpMkLst>
        </pc:grpChg>
        <pc:grpChg chg="mod">
          <ac:chgData name="Benjamin James Mackey" userId="f3004790-a245-4718-b27c-b05399de7931" providerId="ADAL" clId="{BC30BE96-40AD-45F5-92CC-5FFF5051F2E8}" dt="2022-11-30T16:07:39.737" v="103"/>
          <ac:grpSpMkLst>
            <pc:docMk/>
            <pc:sldMk cId="784106706" sldId="256"/>
            <ac:grpSpMk id="126" creationId="{DDC35D0A-6795-487A-8467-1274609EBB03}"/>
          </ac:grpSpMkLst>
        </pc:grpChg>
        <pc:grpChg chg="mod">
          <ac:chgData name="Benjamin James Mackey" userId="f3004790-a245-4718-b27c-b05399de7931" providerId="ADAL" clId="{BC30BE96-40AD-45F5-92CC-5FFF5051F2E8}" dt="2022-11-30T16:07:39.737" v="103"/>
          <ac:grpSpMkLst>
            <pc:docMk/>
            <pc:sldMk cId="784106706" sldId="256"/>
            <ac:grpSpMk id="1027" creationId="{82461ACA-FB36-4116-ACCD-7B3B36FBC720}"/>
          </ac:grpSpMkLst>
        </pc:grpChg>
        <pc:grpChg chg="mod">
          <ac:chgData name="Benjamin James Mackey" userId="f3004790-a245-4718-b27c-b05399de7931" providerId="ADAL" clId="{BC30BE96-40AD-45F5-92CC-5FFF5051F2E8}" dt="2022-11-30T16:07:39.737" v="103"/>
          <ac:grpSpMkLst>
            <pc:docMk/>
            <pc:sldMk cId="784106706" sldId="256"/>
            <ac:grpSpMk id="1030" creationId="{11F9313B-F2A1-4D7D-BCE4-13B6B373912B}"/>
          </ac:grpSpMkLst>
        </pc:grpChg>
        <pc:graphicFrameChg chg="mod">
          <ac:chgData name="Benjamin James Mackey" userId="f3004790-a245-4718-b27c-b05399de7931" providerId="ADAL" clId="{BC30BE96-40AD-45F5-92CC-5FFF5051F2E8}" dt="2022-11-30T16:07:39.737" v="103"/>
          <ac:graphicFrameMkLst>
            <pc:docMk/>
            <pc:sldMk cId="784106706" sldId="256"/>
            <ac:graphicFrameMk id="106" creationId="{5C715CCF-3D8C-442E-B64D-7869980C8E12}"/>
          </ac:graphicFrameMkLst>
        </pc:graphicFrameChg>
        <pc:graphicFrameChg chg="mod">
          <ac:chgData name="Benjamin James Mackey" userId="f3004790-a245-4718-b27c-b05399de7931" providerId="ADAL" clId="{BC30BE96-40AD-45F5-92CC-5FFF5051F2E8}" dt="2022-11-30T16:07:39.737" v="103"/>
          <ac:graphicFrameMkLst>
            <pc:docMk/>
            <pc:sldMk cId="784106706" sldId="256"/>
            <ac:graphicFrameMk id="107" creationId="{CF09DF40-1887-4C9F-8F2E-8CD6FF5992BB}"/>
          </ac:graphicFrameMkLst>
        </pc:graphicFrameChg>
        <pc:graphicFrameChg chg="mod">
          <ac:chgData name="Benjamin James Mackey" userId="f3004790-a245-4718-b27c-b05399de7931" providerId="ADAL" clId="{BC30BE96-40AD-45F5-92CC-5FFF5051F2E8}" dt="2022-11-30T16:07:39.737" v="103"/>
          <ac:graphicFrameMkLst>
            <pc:docMk/>
            <pc:sldMk cId="784106706" sldId="256"/>
            <ac:graphicFrameMk id="1029" creationId="{F5B64EB9-E931-4B6C-A66F-4433867F6A0D}"/>
          </ac:graphicFrameMkLst>
        </pc:graphicFrameChg>
        <pc:picChg chg="mod">
          <ac:chgData name="Benjamin James Mackey" userId="f3004790-a245-4718-b27c-b05399de7931" providerId="ADAL" clId="{BC30BE96-40AD-45F5-92CC-5FFF5051F2E8}" dt="2022-11-30T16:07:39.737" v="103"/>
          <ac:picMkLst>
            <pc:docMk/>
            <pc:sldMk cId="784106706" sldId="256"/>
            <ac:picMk id="4" creationId="{ED3D7D03-5F60-401C-84F1-E42907CB335A}"/>
          </ac:picMkLst>
        </pc:picChg>
        <pc:picChg chg="mod">
          <ac:chgData name="Benjamin James Mackey" userId="f3004790-a245-4718-b27c-b05399de7931" providerId="ADAL" clId="{BC30BE96-40AD-45F5-92CC-5FFF5051F2E8}" dt="2022-11-30T16:07:39.737" v="103"/>
          <ac:picMkLst>
            <pc:docMk/>
            <pc:sldMk cId="784106706" sldId="256"/>
            <ac:picMk id="7" creationId="{F5663BDD-861E-4CFB-8D7A-5E259C74A7AF}"/>
          </ac:picMkLst>
        </pc:picChg>
        <pc:picChg chg="mod">
          <ac:chgData name="Benjamin James Mackey" userId="f3004790-a245-4718-b27c-b05399de7931" providerId="ADAL" clId="{BC30BE96-40AD-45F5-92CC-5FFF5051F2E8}" dt="2022-11-30T16:07:39.737" v="103"/>
          <ac:picMkLst>
            <pc:docMk/>
            <pc:sldMk cId="784106706" sldId="256"/>
            <ac:picMk id="82" creationId="{68824A78-C96C-4DC2-A2EB-29754CFDC391}"/>
          </ac:picMkLst>
        </pc:picChg>
      </pc:sldChg>
      <pc:sldChg chg="modSp add mod">
        <pc:chgData name="Benjamin James Mackey" userId="f3004790-a245-4718-b27c-b05399de7931" providerId="ADAL" clId="{BC30BE96-40AD-45F5-92CC-5FFF5051F2E8}" dt="2022-11-30T16:19:50.329" v="245" actId="114"/>
        <pc:sldMkLst>
          <pc:docMk/>
          <pc:sldMk cId="1046426510" sldId="257"/>
        </pc:sldMkLst>
        <pc:spChg chg="mod">
          <ac:chgData name="Benjamin James Mackey" userId="f3004790-a245-4718-b27c-b05399de7931" providerId="ADAL" clId="{BC30BE96-40AD-45F5-92CC-5FFF5051F2E8}" dt="2022-11-30T16:08:47.377" v="108" actId="1076"/>
          <ac:spMkLst>
            <pc:docMk/>
            <pc:sldMk cId="1046426510" sldId="257"/>
            <ac:spMk id="2" creationId="{9E7745CB-4741-449F-B8FF-CA060B1CBA2E}"/>
          </ac:spMkLst>
        </pc:spChg>
        <pc:spChg chg="mod">
          <ac:chgData name="Benjamin James Mackey" userId="f3004790-a245-4718-b27c-b05399de7931" providerId="ADAL" clId="{BC30BE96-40AD-45F5-92CC-5FFF5051F2E8}" dt="2022-11-30T16:08:47.377" v="108" actId="1076"/>
          <ac:spMkLst>
            <pc:docMk/>
            <pc:sldMk cId="1046426510" sldId="257"/>
            <ac:spMk id="5" creationId="{9954CA92-54D8-4D0F-8CC3-C59AB8DC858B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8" creationId="{55B1F985-E19E-4583-AB73-71EFC6141747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9" creationId="{84C4E5CA-859C-4213-86BD-183893F54DBE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0" creationId="{28230C9A-F8DA-4D78-B60C-4701721565F7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1" creationId="{649F05D5-B76D-4850-9899-5EA5D9507593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2" creationId="{E2009636-1C27-4E76-A95B-0D705704F0E6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3" creationId="{1FCF41BE-22D6-4C9E-BDCD-11D984835F06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4" creationId="{9A68EB99-5019-4530-A09F-9EB40D6E25D6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5" creationId="{2978E34F-993A-438D-8574-F8C0DAC84F86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6" creationId="{9BB7D7EE-4918-4C44-95F4-36D30BF9E8B3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20" creationId="{B034F228-0C06-401D-A60A-C9C2F5AD93E7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65" creationId="{0A11E088-8463-4783-B130-F870CDE8B435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67" creationId="{CDD72A42-5DAB-4E5B-A7A9-6A1DE09A3CB3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74" creationId="{A6519717-751B-400B-A979-C35D65247B8D}"/>
          </ac:spMkLst>
        </pc:spChg>
        <pc:spChg chg="mod">
          <ac:chgData name="Benjamin James Mackey" userId="f3004790-a245-4718-b27c-b05399de7931" providerId="ADAL" clId="{BC30BE96-40AD-45F5-92CC-5FFF5051F2E8}" dt="2022-11-30T16:15:50.782" v="191" actId="1076"/>
          <ac:spMkLst>
            <pc:docMk/>
            <pc:sldMk cId="1046426510" sldId="257"/>
            <ac:spMk id="76" creationId="{4E1F0DAE-0605-4A80-B065-A277F51C4097}"/>
          </ac:spMkLst>
        </pc:spChg>
        <pc:spChg chg="mod">
          <ac:chgData name="Benjamin James Mackey" userId="f3004790-a245-4718-b27c-b05399de7931" providerId="ADAL" clId="{BC30BE96-40AD-45F5-92CC-5FFF5051F2E8}" dt="2022-11-30T16:13:35.338" v="169" actId="1076"/>
          <ac:spMkLst>
            <pc:docMk/>
            <pc:sldMk cId="1046426510" sldId="257"/>
            <ac:spMk id="84" creationId="{5E20F2AA-0E70-4B85-988C-E70486AD68D3}"/>
          </ac:spMkLst>
        </pc:spChg>
        <pc:spChg chg="mod">
          <ac:chgData name="Benjamin James Mackey" userId="f3004790-a245-4718-b27c-b05399de7931" providerId="ADAL" clId="{BC30BE96-40AD-45F5-92CC-5FFF5051F2E8}" dt="2022-11-30T16:10:37.482" v="132" actId="14100"/>
          <ac:spMkLst>
            <pc:docMk/>
            <pc:sldMk cId="1046426510" sldId="257"/>
            <ac:spMk id="85" creationId="{219B9963-A136-487B-B436-D0D30907BB1C}"/>
          </ac:spMkLst>
        </pc:spChg>
        <pc:spChg chg="mod">
          <ac:chgData name="Benjamin James Mackey" userId="f3004790-a245-4718-b27c-b05399de7931" providerId="ADAL" clId="{BC30BE96-40AD-45F5-92CC-5FFF5051F2E8}" dt="2022-11-30T16:15:33.980" v="189" actId="255"/>
          <ac:spMkLst>
            <pc:docMk/>
            <pc:sldMk cId="1046426510" sldId="257"/>
            <ac:spMk id="86" creationId="{CEFEA053-CF71-44ED-ACA4-0662AD605372}"/>
          </ac:spMkLst>
        </pc:spChg>
        <pc:spChg chg="mod">
          <ac:chgData name="Benjamin James Mackey" userId="f3004790-a245-4718-b27c-b05399de7931" providerId="ADAL" clId="{BC30BE96-40AD-45F5-92CC-5FFF5051F2E8}" dt="2022-11-30T16:12:55.049" v="161" actId="403"/>
          <ac:spMkLst>
            <pc:docMk/>
            <pc:sldMk cId="1046426510" sldId="257"/>
            <ac:spMk id="87" creationId="{4288AA9A-E23A-49F2-BF50-CA2CC6DA4CBC}"/>
          </ac:spMkLst>
        </pc:spChg>
        <pc:spChg chg="mod">
          <ac:chgData name="Benjamin James Mackey" userId="f3004790-a245-4718-b27c-b05399de7931" providerId="ADAL" clId="{BC30BE96-40AD-45F5-92CC-5FFF5051F2E8}" dt="2022-11-30T16:16:15.055" v="194" actId="1076"/>
          <ac:spMkLst>
            <pc:docMk/>
            <pc:sldMk cId="1046426510" sldId="257"/>
            <ac:spMk id="88" creationId="{167BCA9B-AE46-438D-A16B-2126EA79D1E9}"/>
          </ac:spMkLst>
        </pc:spChg>
        <pc:spChg chg="mod">
          <ac:chgData name="Benjamin James Mackey" userId="f3004790-a245-4718-b27c-b05399de7931" providerId="ADAL" clId="{BC30BE96-40AD-45F5-92CC-5FFF5051F2E8}" dt="2022-11-30T16:17:59.339" v="207" actId="465"/>
          <ac:spMkLst>
            <pc:docMk/>
            <pc:sldMk cId="1046426510" sldId="257"/>
            <ac:spMk id="89" creationId="{9CF809DE-05A5-4F48-ADBF-89318B413DD2}"/>
          </ac:spMkLst>
        </pc:spChg>
        <pc:spChg chg="mod">
          <ac:chgData name="Benjamin James Mackey" userId="f3004790-a245-4718-b27c-b05399de7931" providerId="ADAL" clId="{BC30BE96-40AD-45F5-92CC-5FFF5051F2E8}" dt="2022-11-30T16:13:02.150" v="162" actId="255"/>
          <ac:spMkLst>
            <pc:docMk/>
            <pc:sldMk cId="1046426510" sldId="257"/>
            <ac:spMk id="90" creationId="{256BD076-0E37-4905-9380-92F8EB5DAEB3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91" creationId="{0F135A14-1B2B-4346-8EF3-D0B3D3EBA87A}"/>
          </ac:spMkLst>
        </pc:spChg>
        <pc:spChg chg="mod">
          <ac:chgData name="Benjamin James Mackey" userId="f3004790-a245-4718-b27c-b05399de7931" providerId="ADAL" clId="{BC30BE96-40AD-45F5-92CC-5FFF5051F2E8}" dt="2022-11-30T16:09:45.298" v="114" actId="14100"/>
          <ac:spMkLst>
            <pc:docMk/>
            <pc:sldMk cId="1046426510" sldId="257"/>
            <ac:spMk id="97" creationId="{35CE5401-9815-4150-B630-CE9908194CDC}"/>
          </ac:spMkLst>
        </pc:spChg>
        <pc:spChg chg="mod">
          <ac:chgData name="Benjamin James Mackey" userId="f3004790-a245-4718-b27c-b05399de7931" providerId="ADAL" clId="{BC30BE96-40AD-45F5-92CC-5FFF5051F2E8}" dt="2022-11-30T16:12:25.329" v="157" actId="12788"/>
          <ac:spMkLst>
            <pc:docMk/>
            <pc:sldMk cId="1046426510" sldId="257"/>
            <ac:spMk id="98" creationId="{7F2576E5-EA3E-4664-85A0-04EE155E0BEC}"/>
          </ac:spMkLst>
        </pc:spChg>
        <pc:spChg chg="mod">
          <ac:chgData name="Benjamin James Mackey" userId="f3004790-a245-4718-b27c-b05399de7931" providerId="ADAL" clId="{BC30BE96-40AD-45F5-92CC-5FFF5051F2E8}" dt="2022-11-30T16:12:44.716" v="159" actId="255"/>
          <ac:spMkLst>
            <pc:docMk/>
            <pc:sldMk cId="1046426510" sldId="257"/>
            <ac:spMk id="99" creationId="{4F2BCAC6-0C6C-4A27-8F53-C6D81EC62D3F}"/>
          </ac:spMkLst>
        </pc:spChg>
        <pc:spChg chg="mod">
          <ac:chgData name="Benjamin James Mackey" userId="f3004790-a245-4718-b27c-b05399de7931" providerId="ADAL" clId="{BC30BE96-40AD-45F5-92CC-5FFF5051F2E8}" dt="2022-11-30T16:19:26.847" v="243" actId="1038"/>
          <ac:spMkLst>
            <pc:docMk/>
            <pc:sldMk cId="1046426510" sldId="257"/>
            <ac:spMk id="110" creationId="{A495C967-0EF3-4041-A75C-A93E57E971FE}"/>
          </ac:spMkLst>
        </pc:spChg>
        <pc:spChg chg="mod">
          <ac:chgData name="Benjamin James Mackey" userId="f3004790-a245-4718-b27c-b05399de7931" providerId="ADAL" clId="{BC30BE96-40AD-45F5-92CC-5FFF5051F2E8}" dt="2022-11-30T16:17:36.701" v="205" actId="465"/>
          <ac:spMkLst>
            <pc:docMk/>
            <pc:sldMk cId="1046426510" sldId="257"/>
            <ac:spMk id="116" creationId="{1C92A782-8C77-4254-8D94-312C709E40F3}"/>
          </ac:spMkLst>
        </pc:spChg>
        <pc:spChg chg="mod">
          <ac:chgData name="Benjamin James Mackey" userId="f3004790-a245-4718-b27c-b05399de7931" providerId="ADAL" clId="{BC30BE96-40AD-45F5-92CC-5FFF5051F2E8}" dt="2022-11-30T16:17:36.701" v="205" actId="465"/>
          <ac:spMkLst>
            <pc:docMk/>
            <pc:sldMk cId="1046426510" sldId="257"/>
            <ac:spMk id="117" creationId="{D3FC445E-CC85-4BBD-9333-2B75252A7436}"/>
          </ac:spMkLst>
        </pc:spChg>
        <pc:spChg chg="mod">
          <ac:chgData name="Benjamin James Mackey" userId="f3004790-a245-4718-b27c-b05399de7931" providerId="ADAL" clId="{BC30BE96-40AD-45F5-92CC-5FFF5051F2E8}" dt="2022-11-30T16:17:36.701" v="205" actId="465"/>
          <ac:spMkLst>
            <pc:docMk/>
            <pc:sldMk cId="1046426510" sldId="257"/>
            <ac:spMk id="118" creationId="{9AA00C4F-6114-4882-82E6-F916A488758F}"/>
          </ac:spMkLst>
        </pc:spChg>
        <pc:spChg chg="mod">
          <ac:chgData name="Benjamin James Mackey" userId="f3004790-a245-4718-b27c-b05399de7931" providerId="ADAL" clId="{BC30BE96-40AD-45F5-92CC-5FFF5051F2E8}" dt="2022-11-30T16:19:20.077" v="239" actId="1036"/>
          <ac:spMkLst>
            <pc:docMk/>
            <pc:sldMk cId="1046426510" sldId="257"/>
            <ac:spMk id="120" creationId="{5F1622F4-3217-4D09-B026-789A1E5DEC9C}"/>
          </ac:spMkLst>
        </pc:spChg>
        <pc:spChg chg="mod">
          <ac:chgData name="Benjamin James Mackey" userId="f3004790-a245-4718-b27c-b05399de7931" providerId="ADAL" clId="{BC30BE96-40AD-45F5-92CC-5FFF5051F2E8}" dt="2022-11-30T16:19:32.155" v="244" actId="1038"/>
          <ac:spMkLst>
            <pc:docMk/>
            <pc:sldMk cId="1046426510" sldId="257"/>
            <ac:spMk id="122" creationId="{39116B0C-D9D7-4C78-9920-4A9479095794}"/>
          </ac:spMkLst>
        </pc:spChg>
        <pc:spChg chg="mod">
          <ac:chgData name="Benjamin James Mackey" userId="f3004790-a245-4718-b27c-b05399de7931" providerId="ADAL" clId="{BC30BE96-40AD-45F5-92CC-5FFF5051F2E8}" dt="2022-11-30T16:18:26.732" v="221" actId="1038"/>
          <ac:spMkLst>
            <pc:docMk/>
            <pc:sldMk cId="1046426510" sldId="257"/>
            <ac:spMk id="123" creationId="{1CC27B07-080E-4EC0-971A-0E59E905C02D}"/>
          </ac:spMkLst>
        </pc:spChg>
        <pc:spChg chg="mod">
          <ac:chgData name="Benjamin James Mackey" userId="f3004790-a245-4718-b27c-b05399de7931" providerId="ADAL" clId="{BC30BE96-40AD-45F5-92CC-5FFF5051F2E8}" dt="2022-11-30T16:19:12.877" v="236" actId="1036"/>
          <ac:spMkLst>
            <pc:docMk/>
            <pc:sldMk cId="1046426510" sldId="257"/>
            <ac:spMk id="124" creationId="{1CC284C9-46E7-44DF-A86E-C948338C7146}"/>
          </ac:spMkLst>
        </pc:spChg>
        <pc:spChg chg="mod">
          <ac:chgData name="Benjamin James Mackey" userId="f3004790-a245-4718-b27c-b05399de7931" providerId="ADAL" clId="{BC30BE96-40AD-45F5-92CC-5FFF5051F2E8}" dt="2022-11-30T16:19:14.759" v="237" actId="1036"/>
          <ac:spMkLst>
            <pc:docMk/>
            <pc:sldMk cId="1046426510" sldId="257"/>
            <ac:spMk id="125" creationId="{315E2986-6588-4D0D-834C-23BDDA080B41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27" creationId="{B458F98C-D45A-4676-812E-1C6B05E7A97C}"/>
          </ac:spMkLst>
        </pc:spChg>
        <pc:spChg chg="mod">
          <ac:chgData name="Benjamin James Mackey" userId="f3004790-a245-4718-b27c-b05399de7931" providerId="ADAL" clId="{BC30BE96-40AD-45F5-92CC-5FFF5051F2E8}" dt="2022-11-30T16:17:36.701" v="205" actId="465"/>
          <ac:spMkLst>
            <pc:docMk/>
            <pc:sldMk cId="1046426510" sldId="257"/>
            <ac:spMk id="128" creationId="{A34E1E2C-C63C-44EF-B05B-4BA5B469DE2D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29" creationId="{DFFBAED8-66CF-432B-A320-67EE6244DD13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30" creationId="{858A0CA8-5ED6-40B4-A08F-200C3A64EDA6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31" creationId="{0F235785-BE25-484C-B5E9-471D5461CD6A}"/>
          </ac:spMkLst>
        </pc:spChg>
        <pc:spChg chg="mod">
          <ac:chgData name="Benjamin James Mackey" userId="f3004790-a245-4718-b27c-b05399de7931" providerId="ADAL" clId="{BC30BE96-40AD-45F5-92CC-5FFF5051F2E8}" dt="2022-11-30T16:12:44.716" v="159" actId="255"/>
          <ac:spMkLst>
            <pc:docMk/>
            <pc:sldMk cId="1046426510" sldId="257"/>
            <ac:spMk id="132" creationId="{194314A7-0536-4A70-B233-324F1CC47B9D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33" creationId="{E662DB25-C752-4E91-9736-08AE028898F9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34" creationId="{9072254C-75AD-496F-A067-D58A63300C9A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35" creationId="{19D4B6F9-292C-4B51-A6E3-2CA6282AD584}"/>
          </ac:spMkLst>
        </pc:spChg>
        <pc:spChg chg="mod">
          <ac:chgData name="Benjamin James Mackey" userId="f3004790-a245-4718-b27c-b05399de7931" providerId="ADAL" clId="{BC30BE96-40AD-45F5-92CC-5FFF5051F2E8}" dt="2022-11-30T16:16:37.942" v="199" actId="1076"/>
          <ac:spMkLst>
            <pc:docMk/>
            <pc:sldMk cId="1046426510" sldId="257"/>
            <ac:spMk id="139" creationId="{7BC69963-939B-4E1F-A06D-5B1CD541FE01}"/>
          </ac:spMkLst>
        </pc:spChg>
        <pc:spChg chg="mod">
          <ac:chgData name="Benjamin James Mackey" userId="f3004790-a245-4718-b27c-b05399de7931" providerId="ADAL" clId="{BC30BE96-40AD-45F5-92CC-5FFF5051F2E8}" dt="2022-11-30T16:16:19.644" v="195" actId="1076"/>
          <ac:spMkLst>
            <pc:docMk/>
            <pc:sldMk cId="1046426510" sldId="257"/>
            <ac:spMk id="141" creationId="{3ACCFC72-1D45-419A-A893-0999B11F3F2C}"/>
          </ac:spMkLst>
        </pc:spChg>
        <pc:spChg chg="mod">
          <ac:chgData name="Benjamin James Mackey" userId="f3004790-a245-4718-b27c-b05399de7931" providerId="ADAL" clId="{BC30BE96-40AD-45F5-92CC-5FFF5051F2E8}" dt="2022-11-30T16:16:29.160" v="198" actId="1076"/>
          <ac:spMkLst>
            <pc:docMk/>
            <pc:sldMk cId="1046426510" sldId="257"/>
            <ac:spMk id="142" creationId="{449BDBAD-E663-4050-821F-4491309A7787}"/>
          </ac:spMkLst>
        </pc:spChg>
        <pc:spChg chg="mod">
          <ac:chgData name="Benjamin James Mackey" userId="f3004790-a245-4718-b27c-b05399de7931" providerId="ADAL" clId="{BC30BE96-40AD-45F5-92CC-5FFF5051F2E8}" dt="2022-11-30T16:17:07.387" v="203" actId="1076"/>
          <ac:spMkLst>
            <pc:docMk/>
            <pc:sldMk cId="1046426510" sldId="257"/>
            <ac:spMk id="145" creationId="{9F0CF5A0-726E-4074-9E57-112A922C5887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47" creationId="{B70A8D20-74FC-4BB0-9FD9-45FFE3252FE0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48" creationId="{CB8B5738-B462-4FE0-A695-188E39BCEF04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49" creationId="{EBFE1867-2C93-48DB-BB52-A9618EDC69F1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50" creationId="{0D2C7FB4-16D2-47E5-AE59-D0AEA3D2A1DD}"/>
          </ac:spMkLst>
        </pc:spChg>
        <pc:spChg chg="mod">
          <ac:chgData name="Benjamin James Mackey" userId="f3004790-a245-4718-b27c-b05399de7931" providerId="ADAL" clId="{BC30BE96-40AD-45F5-92CC-5FFF5051F2E8}" dt="2022-11-30T16:15:28.671" v="188" actId="1076"/>
          <ac:spMkLst>
            <pc:docMk/>
            <pc:sldMk cId="1046426510" sldId="257"/>
            <ac:spMk id="151" creationId="{A94B2D2B-CA55-4878-BE32-6D4C4DD59692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52" creationId="{F12DB717-EB9F-4EC6-AA89-F7DEB254DB38}"/>
          </ac:spMkLst>
        </pc:spChg>
        <pc:spChg chg="mod">
          <ac:chgData name="Benjamin James Mackey" userId="f3004790-a245-4718-b27c-b05399de7931" providerId="ADAL" clId="{BC30BE96-40AD-45F5-92CC-5FFF5051F2E8}" dt="2022-11-30T16:13:02.150" v="162" actId="255"/>
          <ac:spMkLst>
            <pc:docMk/>
            <pc:sldMk cId="1046426510" sldId="257"/>
            <ac:spMk id="153" creationId="{0909CB7F-F053-4D5C-B266-F6BD3AF8DFA1}"/>
          </ac:spMkLst>
        </pc:spChg>
        <pc:spChg chg="mod">
          <ac:chgData name="Benjamin James Mackey" userId="f3004790-a245-4718-b27c-b05399de7931" providerId="ADAL" clId="{BC30BE96-40AD-45F5-92CC-5FFF5051F2E8}" dt="2022-11-30T16:17:51.439" v="206" actId="465"/>
          <ac:spMkLst>
            <pc:docMk/>
            <pc:sldMk cId="1046426510" sldId="257"/>
            <ac:spMk id="154" creationId="{A83D2654-CB71-489F-886F-15258795FF6B}"/>
          </ac:spMkLst>
        </pc:spChg>
        <pc:spChg chg="mod">
          <ac:chgData name="Benjamin James Mackey" userId="f3004790-a245-4718-b27c-b05399de7931" providerId="ADAL" clId="{BC30BE96-40AD-45F5-92CC-5FFF5051F2E8}" dt="2022-11-30T16:13:02.150" v="162" actId="255"/>
          <ac:spMkLst>
            <pc:docMk/>
            <pc:sldMk cId="1046426510" sldId="257"/>
            <ac:spMk id="155" creationId="{F0C5EB52-72D7-4C3E-9F62-FC3D5A9FE5EA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k cId="1046426510" sldId="257"/>
            <ac:spMk id="1024" creationId="{07F1F344-1F93-4DE6-A69F-07D694376972}"/>
          </ac:spMkLst>
        </pc:spChg>
        <pc:grpChg chg="mod">
          <ac:chgData name="Benjamin James Mackey" userId="f3004790-a245-4718-b27c-b05399de7931" providerId="ADAL" clId="{BC30BE96-40AD-45F5-92CC-5FFF5051F2E8}" dt="2022-11-30T16:07:39.737" v="103"/>
          <ac:grpSpMkLst>
            <pc:docMk/>
            <pc:sldMk cId="1046426510" sldId="257"/>
            <ac:grpSpMk id="119" creationId="{B99C4F64-98A9-45DA-9704-A201BE2C6C29}"/>
          </ac:grpSpMkLst>
        </pc:grpChg>
        <pc:grpChg chg="mod">
          <ac:chgData name="Benjamin James Mackey" userId="f3004790-a245-4718-b27c-b05399de7931" providerId="ADAL" clId="{BC30BE96-40AD-45F5-92CC-5FFF5051F2E8}" dt="2022-11-30T16:07:39.737" v="103"/>
          <ac:grpSpMkLst>
            <pc:docMk/>
            <pc:sldMk cId="1046426510" sldId="257"/>
            <ac:grpSpMk id="121" creationId="{AC6FB07C-6AED-49EC-9094-17733E3269D3}"/>
          </ac:grpSpMkLst>
        </pc:grpChg>
        <pc:grpChg chg="mod">
          <ac:chgData name="Benjamin James Mackey" userId="f3004790-a245-4718-b27c-b05399de7931" providerId="ADAL" clId="{BC30BE96-40AD-45F5-92CC-5FFF5051F2E8}" dt="2022-11-30T16:16:37.942" v="199" actId="1076"/>
          <ac:grpSpMkLst>
            <pc:docMk/>
            <pc:sldMk cId="1046426510" sldId="257"/>
            <ac:grpSpMk id="126" creationId="{DDC35D0A-6795-487A-8467-1274609EBB03}"/>
          </ac:grpSpMkLst>
        </pc:grpChg>
        <pc:grpChg chg="mod">
          <ac:chgData name="Benjamin James Mackey" userId="f3004790-a245-4718-b27c-b05399de7931" providerId="ADAL" clId="{BC30BE96-40AD-45F5-92CC-5FFF5051F2E8}" dt="2022-11-30T16:16:37.942" v="199" actId="1076"/>
          <ac:grpSpMkLst>
            <pc:docMk/>
            <pc:sldMk cId="1046426510" sldId="257"/>
            <ac:grpSpMk id="1027" creationId="{82461ACA-FB36-4116-ACCD-7B3B36FBC720}"/>
          </ac:grpSpMkLst>
        </pc:grpChg>
        <pc:grpChg chg="mod">
          <ac:chgData name="Benjamin James Mackey" userId="f3004790-a245-4718-b27c-b05399de7931" providerId="ADAL" clId="{BC30BE96-40AD-45F5-92CC-5FFF5051F2E8}" dt="2022-11-30T16:14:09.874" v="174" actId="1076"/>
          <ac:grpSpMkLst>
            <pc:docMk/>
            <pc:sldMk cId="1046426510" sldId="257"/>
            <ac:grpSpMk id="1030" creationId="{11F9313B-F2A1-4D7D-BCE4-13B6B373912B}"/>
          </ac:grpSpMkLst>
        </pc:grpChg>
        <pc:graphicFrameChg chg="mod">
          <ac:chgData name="Benjamin James Mackey" userId="f3004790-a245-4718-b27c-b05399de7931" providerId="ADAL" clId="{BC30BE96-40AD-45F5-92CC-5FFF5051F2E8}" dt="2022-11-30T16:07:39.737" v="103"/>
          <ac:graphicFrameMkLst>
            <pc:docMk/>
            <pc:sldMk cId="1046426510" sldId="257"/>
            <ac:graphicFrameMk id="106" creationId="{5C715CCF-3D8C-442E-B64D-7869980C8E12}"/>
          </ac:graphicFrameMkLst>
        </pc:graphicFrameChg>
        <pc:graphicFrameChg chg="mod">
          <ac:chgData name="Benjamin James Mackey" userId="f3004790-a245-4718-b27c-b05399de7931" providerId="ADAL" clId="{BC30BE96-40AD-45F5-92CC-5FFF5051F2E8}" dt="2022-11-30T16:07:39.737" v="103"/>
          <ac:graphicFrameMkLst>
            <pc:docMk/>
            <pc:sldMk cId="1046426510" sldId="257"/>
            <ac:graphicFrameMk id="107" creationId="{CF09DF40-1887-4C9F-8F2E-8CD6FF5992BB}"/>
          </ac:graphicFrameMkLst>
        </pc:graphicFrameChg>
        <pc:graphicFrameChg chg="mod modGraphic">
          <ac:chgData name="Benjamin James Mackey" userId="f3004790-a245-4718-b27c-b05399de7931" providerId="ADAL" clId="{BC30BE96-40AD-45F5-92CC-5FFF5051F2E8}" dt="2022-11-30T16:19:50.329" v="245" actId="114"/>
          <ac:graphicFrameMkLst>
            <pc:docMk/>
            <pc:sldMk cId="1046426510" sldId="257"/>
            <ac:graphicFrameMk id="1029" creationId="{F5B64EB9-E931-4B6C-A66F-4433867F6A0D}"/>
          </ac:graphicFrameMkLst>
        </pc:graphicFrameChg>
        <pc:picChg chg="mod">
          <ac:chgData name="Benjamin James Mackey" userId="f3004790-a245-4718-b27c-b05399de7931" providerId="ADAL" clId="{BC30BE96-40AD-45F5-92CC-5FFF5051F2E8}" dt="2022-11-30T16:15:45.419" v="190" actId="1076"/>
          <ac:picMkLst>
            <pc:docMk/>
            <pc:sldMk cId="1046426510" sldId="257"/>
            <ac:picMk id="4" creationId="{ED3D7D03-5F60-401C-84F1-E42907CB335A}"/>
          </ac:picMkLst>
        </pc:picChg>
        <pc:picChg chg="mod">
          <ac:chgData name="Benjamin James Mackey" userId="f3004790-a245-4718-b27c-b05399de7931" providerId="ADAL" clId="{BC30BE96-40AD-45F5-92CC-5FFF5051F2E8}" dt="2022-11-30T16:08:47.377" v="108" actId="1076"/>
          <ac:picMkLst>
            <pc:docMk/>
            <pc:sldMk cId="1046426510" sldId="257"/>
            <ac:picMk id="7" creationId="{F5663BDD-861E-4CFB-8D7A-5E259C74A7AF}"/>
          </ac:picMkLst>
        </pc:picChg>
        <pc:picChg chg="mod">
          <ac:chgData name="Benjamin James Mackey" userId="f3004790-a245-4718-b27c-b05399de7931" providerId="ADAL" clId="{BC30BE96-40AD-45F5-92CC-5FFF5051F2E8}" dt="2022-11-30T16:13:18.941" v="165" actId="1076"/>
          <ac:picMkLst>
            <pc:docMk/>
            <pc:sldMk cId="1046426510" sldId="257"/>
            <ac:picMk id="82" creationId="{68824A78-C96C-4DC2-A2EB-29754CFDC391}"/>
          </ac:picMkLst>
        </pc:picChg>
      </pc:sldChg>
      <pc:sldMasterChg chg="modSp modSldLayout">
        <pc:chgData name="Benjamin James Mackey" userId="f3004790-a245-4718-b27c-b05399de7931" providerId="ADAL" clId="{BC30BE96-40AD-45F5-92CC-5FFF5051F2E8}" dt="2022-11-30T16:07:39.737" v="103"/>
        <pc:sldMasterMkLst>
          <pc:docMk/>
          <pc:sldMasterMk cId="908204161" sldId="2147483816"/>
        </pc:sldMasterMkLst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asterMk cId="908204161" sldId="2147483816"/>
            <ac:spMk id="2" creationId="{357ACFAE-CC19-4D3E-99F9-70F3EF9DA707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asterMk cId="908204161" sldId="2147483816"/>
            <ac:spMk id="3" creationId="{396729DF-2C5E-454C-9E25-907F9A4C00D1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asterMk cId="908204161" sldId="2147483816"/>
            <ac:spMk id="4" creationId="{26BF17FA-4771-4816-9CDB-E95AFC9FEC10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asterMk cId="908204161" sldId="2147483816"/>
            <ac:spMk id="5" creationId="{47AF95B0-7049-4466-9709-9579BE8DF2EB}"/>
          </ac:spMkLst>
        </pc:spChg>
        <pc:spChg chg="mod">
          <ac:chgData name="Benjamin James Mackey" userId="f3004790-a245-4718-b27c-b05399de7931" providerId="ADAL" clId="{BC30BE96-40AD-45F5-92CC-5FFF5051F2E8}" dt="2022-11-30T16:07:39.737" v="103"/>
          <ac:spMkLst>
            <pc:docMk/>
            <pc:sldMasterMk cId="908204161" sldId="2147483816"/>
            <ac:spMk id="6" creationId="{9BCE710B-C2B0-4261-AEA1-78EBA4F47C99}"/>
          </ac:spMkLst>
        </pc:spChg>
        <pc:sldLayoutChg chg="modSp">
          <pc:chgData name="Benjamin James Mackey" userId="f3004790-a245-4718-b27c-b05399de7931" providerId="ADAL" clId="{BC30BE96-40AD-45F5-92CC-5FFF5051F2E8}" dt="2022-11-30T16:07:39.737" v="103"/>
          <pc:sldLayoutMkLst>
            <pc:docMk/>
            <pc:sldMasterMk cId="908204161" sldId="2147483816"/>
            <pc:sldLayoutMk cId="1402953217" sldId="2147483817"/>
          </pc:sldLayoutMkLst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1402953217" sldId="2147483817"/>
              <ac:spMk id="2" creationId="{B0D93004-1DA5-403C-9724-19140F588C5D}"/>
            </ac:spMkLst>
          </pc:spChg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1402953217" sldId="2147483817"/>
              <ac:spMk id="3" creationId="{6CF6EF33-7DA9-4F56-AF5F-D8E5D1BDADC7}"/>
            </ac:spMkLst>
          </pc:spChg>
        </pc:sldLayoutChg>
        <pc:sldLayoutChg chg="modSp">
          <pc:chgData name="Benjamin James Mackey" userId="f3004790-a245-4718-b27c-b05399de7931" providerId="ADAL" clId="{BC30BE96-40AD-45F5-92CC-5FFF5051F2E8}" dt="2022-11-30T16:07:39.737" v="103"/>
          <pc:sldLayoutMkLst>
            <pc:docMk/>
            <pc:sldMasterMk cId="908204161" sldId="2147483816"/>
            <pc:sldLayoutMk cId="1851417594" sldId="2147483819"/>
          </pc:sldLayoutMkLst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1851417594" sldId="2147483819"/>
              <ac:spMk id="2" creationId="{695BC2BA-8DBA-44A1-A864-115F327B41E5}"/>
            </ac:spMkLst>
          </pc:spChg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1851417594" sldId="2147483819"/>
              <ac:spMk id="3" creationId="{3DBEA416-EAA3-4160-99BF-D60ED1A2C7F8}"/>
            </ac:spMkLst>
          </pc:spChg>
        </pc:sldLayoutChg>
        <pc:sldLayoutChg chg="modSp">
          <pc:chgData name="Benjamin James Mackey" userId="f3004790-a245-4718-b27c-b05399de7931" providerId="ADAL" clId="{BC30BE96-40AD-45F5-92CC-5FFF5051F2E8}" dt="2022-11-30T16:07:39.737" v="103"/>
          <pc:sldLayoutMkLst>
            <pc:docMk/>
            <pc:sldMasterMk cId="908204161" sldId="2147483816"/>
            <pc:sldLayoutMk cId="95590559" sldId="2147483820"/>
          </pc:sldLayoutMkLst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95590559" sldId="2147483820"/>
              <ac:spMk id="3" creationId="{2AF88976-0367-4069-BF47-6CD90FF8F40A}"/>
            </ac:spMkLst>
          </pc:spChg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95590559" sldId="2147483820"/>
              <ac:spMk id="4" creationId="{5E493BBB-7D0D-4565-9B4A-171B84CA591B}"/>
            </ac:spMkLst>
          </pc:spChg>
        </pc:sldLayoutChg>
        <pc:sldLayoutChg chg="modSp">
          <pc:chgData name="Benjamin James Mackey" userId="f3004790-a245-4718-b27c-b05399de7931" providerId="ADAL" clId="{BC30BE96-40AD-45F5-92CC-5FFF5051F2E8}" dt="2022-11-30T16:07:39.737" v="103"/>
          <pc:sldLayoutMkLst>
            <pc:docMk/>
            <pc:sldMasterMk cId="908204161" sldId="2147483816"/>
            <pc:sldLayoutMk cId="2202199733" sldId="2147483821"/>
          </pc:sldLayoutMkLst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2202199733" sldId="2147483821"/>
              <ac:spMk id="2" creationId="{59941D7D-446A-4585-8EC4-8BCE79927084}"/>
            </ac:spMkLst>
          </pc:spChg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2202199733" sldId="2147483821"/>
              <ac:spMk id="3" creationId="{696FA60A-3890-486E-A3D2-65EF12D3A97B}"/>
            </ac:spMkLst>
          </pc:spChg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2202199733" sldId="2147483821"/>
              <ac:spMk id="4" creationId="{839ECFC0-D66E-4F7C-B7DC-31388A00B902}"/>
            </ac:spMkLst>
          </pc:spChg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2202199733" sldId="2147483821"/>
              <ac:spMk id="5" creationId="{B0D9E91F-DFF5-49EE-82FC-93E11BD44D5B}"/>
            </ac:spMkLst>
          </pc:spChg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2202199733" sldId="2147483821"/>
              <ac:spMk id="6" creationId="{B0C20D23-FF0E-4333-933B-54CD757765F8}"/>
            </ac:spMkLst>
          </pc:spChg>
        </pc:sldLayoutChg>
        <pc:sldLayoutChg chg="modSp">
          <pc:chgData name="Benjamin James Mackey" userId="f3004790-a245-4718-b27c-b05399de7931" providerId="ADAL" clId="{BC30BE96-40AD-45F5-92CC-5FFF5051F2E8}" dt="2022-11-30T16:07:39.737" v="103"/>
          <pc:sldLayoutMkLst>
            <pc:docMk/>
            <pc:sldMasterMk cId="908204161" sldId="2147483816"/>
            <pc:sldLayoutMk cId="1329176326" sldId="2147483824"/>
          </pc:sldLayoutMkLst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1329176326" sldId="2147483824"/>
              <ac:spMk id="2" creationId="{2705759D-38E1-42F6-93D7-A3AC43696A9C}"/>
            </ac:spMkLst>
          </pc:spChg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1329176326" sldId="2147483824"/>
              <ac:spMk id="3" creationId="{0323D8BA-D9F6-4DA4-8DB6-0209EF431E42}"/>
            </ac:spMkLst>
          </pc:spChg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1329176326" sldId="2147483824"/>
              <ac:spMk id="4" creationId="{6CB8BED9-D76B-49B1-9957-D9D7A98ED92B}"/>
            </ac:spMkLst>
          </pc:spChg>
        </pc:sldLayoutChg>
        <pc:sldLayoutChg chg="modSp">
          <pc:chgData name="Benjamin James Mackey" userId="f3004790-a245-4718-b27c-b05399de7931" providerId="ADAL" clId="{BC30BE96-40AD-45F5-92CC-5FFF5051F2E8}" dt="2022-11-30T16:07:39.737" v="103"/>
          <pc:sldLayoutMkLst>
            <pc:docMk/>
            <pc:sldMasterMk cId="908204161" sldId="2147483816"/>
            <pc:sldLayoutMk cId="2096983204" sldId="2147483825"/>
          </pc:sldLayoutMkLst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2096983204" sldId="2147483825"/>
              <ac:spMk id="2" creationId="{2A04C89E-DE4C-4C11-A52F-53D864BFA9DF}"/>
            </ac:spMkLst>
          </pc:spChg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2096983204" sldId="2147483825"/>
              <ac:spMk id="3" creationId="{A5568326-F290-497F-8503-EA207ED45287}"/>
            </ac:spMkLst>
          </pc:spChg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2096983204" sldId="2147483825"/>
              <ac:spMk id="4" creationId="{2DCD8BE2-6F56-4BC7-A6DC-9A7B15C7BC58}"/>
            </ac:spMkLst>
          </pc:spChg>
        </pc:sldLayoutChg>
        <pc:sldLayoutChg chg="modSp">
          <pc:chgData name="Benjamin James Mackey" userId="f3004790-a245-4718-b27c-b05399de7931" providerId="ADAL" clId="{BC30BE96-40AD-45F5-92CC-5FFF5051F2E8}" dt="2022-11-30T16:07:39.737" v="103"/>
          <pc:sldLayoutMkLst>
            <pc:docMk/>
            <pc:sldMasterMk cId="908204161" sldId="2147483816"/>
            <pc:sldLayoutMk cId="3621693655" sldId="2147483827"/>
          </pc:sldLayoutMkLst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3621693655" sldId="2147483827"/>
              <ac:spMk id="2" creationId="{E2FF7B0B-0D8F-477B-B4D7-AA641A7D2C52}"/>
            </ac:spMkLst>
          </pc:spChg>
          <pc:spChg chg="mod">
            <ac:chgData name="Benjamin James Mackey" userId="f3004790-a245-4718-b27c-b05399de7931" providerId="ADAL" clId="{BC30BE96-40AD-45F5-92CC-5FFF5051F2E8}" dt="2022-11-30T16:07:39.737" v="103"/>
            <ac:spMkLst>
              <pc:docMk/>
              <pc:sldMasterMk cId="908204161" sldId="2147483816"/>
              <pc:sldLayoutMk cId="3621693655" sldId="2147483827"/>
              <ac:spMk id="3" creationId="{702D64D7-E1A0-445F-B067-495783E1B0A4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Relationship-Building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Sheet1!$E$1:$F$1</c:f>
              <c:strCache>
                <c:ptCount val="2"/>
                <c:pt idx="0">
                  <c:v>Initiatives</c:v>
                </c:pt>
                <c:pt idx="1">
                  <c:v>Grants</c:v>
                </c:pt>
              </c:strCache>
            </c:strRef>
          </c:cat>
          <c:val>
            <c:numRef>
              <c:f>Sheet1!$E$2:$F$2</c:f>
              <c:numCache>
                <c:formatCode>General</c:formatCode>
                <c:ptCount val="2"/>
                <c:pt idx="0">
                  <c:v>0.161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79-4160-A12F-90BF419DABD0}"/>
            </c:ext>
          </c:extLst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Capacity-Building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Sheet1!$E$1:$F$1</c:f>
              <c:strCache>
                <c:ptCount val="2"/>
                <c:pt idx="0">
                  <c:v>Initiatives</c:v>
                </c:pt>
                <c:pt idx="1">
                  <c:v>Grants</c:v>
                </c:pt>
              </c:strCache>
            </c:strRef>
          </c:cat>
          <c:val>
            <c:numRef>
              <c:f>Sheet1!$E$3:$F$3</c:f>
              <c:numCache>
                <c:formatCode>General</c:formatCode>
                <c:ptCount val="2"/>
                <c:pt idx="0">
                  <c:v>-0.13300000000000001</c:v>
                </c:pt>
                <c:pt idx="1">
                  <c:v>-7.0000000000000007E-2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79-4160-A12F-90BF419DABD0}"/>
            </c:ext>
          </c:extLst>
        </c:ser>
        <c:ser>
          <c:idx val="2"/>
          <c:order val="2"/>
          <c:tx>
            <c:strRef>
              <c:f>Sheet1!$D$4</c:f>
              <c:strCache>
                <c:ptCount val="1"/>
                <c:pt idx="0">
                  <c:v>Quality Programming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Sheet1!$E$1:$F$1</c:f>
              <c:strCache>
                <c:ptCount val="2"/>
                <c:pt idx="0">
                  <c:v>Initiatives</c:v>
                </c:pt>
                <c:pt idx="1">
                  <c:v>Grants</c:v>
                </c:pt>
              </c:strCache>
            </c:strRef>
          </c:cat>
          <c:val>
            <c:numRef>
              <c:f>Sheet1!$E$4:$F$4</c:f>
              <c:numCache>
                <c:formatCode>General</c:formatCode>
                <c:ptCount val="2"/>
                <c:pt idx="0">
                  <c:v>0.182</c:v>
                </c:pt>
                <c:pt idx="1">
                  <c:v>6.6000000000000003E-2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79-4160-A12F-90BF419DABD0}"/>
            </c:ext>
          </c:extLst>
        </c:ser>
        <c:ser>
          <c:idx val="3"/>
          <c:order val="3"/>
          <c:tx>
            <c:strRef>
              <c:f>Sheet1!$D$5</c:f>
              <c:strCache>
                <c:ptCount val="1"/>
                <c:pt idx="0">
                  <c:v>Shared Definitions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Sheet1!$E$1:$F$1</c:f>
              <c:strCache>
                <c:ptCount val="2"/>
                <c:pt idx="0">
                  <c:v>Initiatives</c:v>
                </c:pt>
                <c:pt idx="1">
                  <c:v>Grants</c:v>
                </c:pt>
              </c:strCache>
            </c:strRef>
          </c:cat>
          <c:val>
            <c:numRef>
              <c:f>Sheet1!$E$5:$F$5</c:f>
              <c:numCache>
                <c:formatCode>General</c:formatCode>
                <c:ptCount val="2"/>
                <c:pt idx="0">
                  <c:v>3.3000000000000002E-2</c:v>
                </c:pt>
                <c:pt idx="1">
                  <c:v>0.10199999999999999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79-4160-A12F-90BF419DAB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075821535"/>
        <c:axId val="1075822783"/>
      </c:barChart>
      <c:catAx>
        <c:axId val="10758215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5822783"/>
        <c:crosses val="autoZero"/>
        <c:auto val="1"/>
        <c:lblAlgn val="ctr"/>
        <c:lblOffset val="100"/>
        <c:noMultiLvlLbl val="0"/>
      </c:catAx>
      <c:valAx>
        <c:axId val="1075822783"/>
        <c:scaling>
          <c:orientation val="minMax"/>
        </c:scaling>
        <c:delete val="0"/>
        <c:axPos val="l"/>
        <c:majorGridlines>
          <c:spPr>
            <a:ln w="2857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58215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Relationship-Building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EBPPs</c:v>
                </c:pt>
                <c:pt idx="1">
                  <c:v>EBTs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2.8000000000000001E-2</c:v>
                </c:pt>
                <c:pt idx="1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D0-47FB-A5C2-E90B863AE6D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Capacity-Building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EBPPs</c:v>
                </c:pt>
                <c:pt idx="1">
                  <c:v>EBTs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0</c:v>
                </c:pt>
                <c:pt idx="1">
                  <c:v>7.0000000000000001E-3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D0-47FB-A5C2-E90B863AE6D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Quality Programming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EBPPs</c:v>
                </c:pt>
                <c:pt idx="1">
                  <c:v>EBTs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6.0000000000000001E-3</c:v>
                </c:pt>
                <c:pt idx="1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D0-47FB-A5C2-E90B863AE6D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Shared Definitions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EBPPs</c:v>
                </c:pt>
                <c:pt idx="1">
                  <c:v>EBTs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2.8000000000000001E-2</c:v>
                </c:pt>
                <c:pt idx="1">
                  <c:v>8.9999999999999993E-3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D0-47FB-A5C2-E90B863AE6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301028383"/>
        <c:axId val="1301035039"/>
      </c:barChart>
      <c:catAx>
        <c:axId val="1301028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1035039"/>
        <c:crosses val="autoZero"/>
        <c:auto val="1"/>
        <c:lblAlgn val="ctr"/>
        <c:lblOffset val="100"/>
        <c:noMultiLvlLbl val="0"/>
      </c:catAx>
      <c:valAx>
        <c:axId val="1301035039"/>
        <c:scaling>
          <c:orientation val="minMax"/>
        </c:scaling>
        <c:delete val="0"/>
        <c:axPos val="l"/>
        <c:majorGridlines>
          <c:spPr>
            <a:ln w="2857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10283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42FEC-047B-483A-A1AE-9F4AC3C326D6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BDF85-0999-49B9-BDD6-C53F03589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40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1213" rtl="0" eaLnBrk="1" latinLnBrk="0" hangingPunct="1">
      <a:defRPr sz="2534" kern="1200">
        <a:solidFill>
          <a:schemeClr val="tx1"/>
        </a:solidFill>
        <a:latin typeface="+mn-lt"/>
        <a:ea typeface="+mn-ea"/>
        <a:cs typeface="+mn-cs"/>
      </a:defRPr>
    </a:lvl1pPr>
    <a:lvl2pPr marL="965606" algn="l" defTabSz="1931213" rtl="0" eaLnBrk="1" latinLnBrk="0" hangingPunct="1">
      <a:defRPr sz="2534" kern="1200">
        <a:solidFill>
          <a:schemeClr val="tx1"/>
        </a:solidFill>
        <a:latin typeface="+mn-lt"/>
        <a:ea typeface="+mn-ea"/>
        <a:cs typeface="+mn-cs"/>
      </a:defRPr>
    </a:lvl2pPr>
    <a:lvl3pPr marL="1931213" algn="l" defTabSz="1931213" rtl="0" eaLnBrk="1" latinLnBrk="0" hangingPunct="1">
      <a:defRPr sz="2534" kern="1200">
        <a:solidFill>
          <a:schemeClr val="tx1"/>
        </a:solidFill>
        <a:latin typeface="+mn-lt"/>
        <a:ea typeface="+mn-ea"/>
        <a:cs typeface="+mn-cs"/>
      </a:defRPr>
    </a:lvl3pPr>
    <a:lvl4pPr marL="2896819" algn="l" defTabSz="1931213" rtl="0" eaLnBrk="1" latinLnBrk="0" hangingPunct="1">
      <a:defRPr sz="2534" kern="1200">
        <a:solidFill>
          <a:schemeClr val="tx1"/>
        </a:solidFill>
        <a:latin typeface="+mn-lt"/>
        <a:ea typeface="+mn-ea"/>
        <a:cs typeface="+mn-cs"/>
      </a:defRPr>
    </a:lvl4pPr>
    <a:lvl5pPr marL="3862426" algn="l" defTabSz="1931213" rtl="0" eaLnBrk="1" latinLnBrk="0" hangingPunct="1">
      <a:defRPr sz="2534" kern="1200">
        <a:solidFill>
          <a:schemeClr val="tx1"/>
        </a:solidFill>
        <a:latin typeface="+mn-lt"/>
        <a:ea typeface="+mn-ea"/>
        <a:cs typeface="+mn-cs"/>
      </a:defRPr>
    </a:lvl5pPr>
    <a:lvl6pPr marL="4828032" algn="l" defTabSz="1931213" rtl="0" eaLnBrk="1" latinLnBrk="0" hangingPunct="1">
      <a:defRPr sz="2534" kern="1200">
        <a:solidFill>
          <a:schemeClr val="tx1"/>
        </a:solidFill>
        <a:latin typeface="+mn-lt"/>
        <a:ea typeface="+mn-ea"/>
        <a:cs typeface="+mn-cs"/>
      </a:defRPr>
    </a:lvl6pPr>
    <a:lvl7pPr marL="5793638" algn="l" defTabSz="1931213" rtl="0" eaLnBrk="1" latinLnBrk="0" hangingPunct="1">
      <a:defRPr sz="2534" kern="1200">
        <a:solidFill>
          <a:schemeClr val="tx1"/>
        </a:solidFill>
        <a:latin typeface="+mn-lt"/>
        <a:ea typeface="+mn-ea"/>
        <a:cs typeface="+mn-cs"/>
      </a:defRPr>
    </a:lvl7pPr>
    <a:lvl8pPr marL="6759245" algn="l" defTabSz="1931213" rtl="0" eaLnBrk="1" latinLnBrk="0" hangingPunct="1">
      <a:defRPr sz="2534" kern="1200">
        <a:solidFill>
          <a:schemeClr val="tx1"/>
        </a:solidFill>
        <a:latin typeface="+mn-lt"/>
        <a:ea typeface="+mn-ea"/>
        <a:cs typeface="+mn-cs"/>
      </a:defRPr>
    </a:lvl8pPr>
    <a:lvl9pPr marL="7724851" algn="l" defTabSz="1931213" rtl="0" eaLnBrk="1" latinLnBrk="0" hangingPunct="1">
      <a:defRPr sz="253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3CAA-B3CF-438C-8E1E-822262760E0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6657-4BDD-438F-BC8C-31CDFF425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4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3CAA-B3CF-438C-8E1E-822262760E0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6657-4BDD-438F-BC8C-31CDFF425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87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3CAA-B3CF-438C-8E1E-822262760E0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6657-4BDD-438F-BC8C-31CDFF425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6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3CAA-B3CF-438C-8E1E-822262760E0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6657-4BDD-438F-BC8C-31CDFF425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0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3CAA-B3CF-438C-8E1E-822262760E0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6657-4BDD-438F-BC8C-31CDFF425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8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3CAA-B3CF-438C-8E1E-822262760E0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6657-4BDD-438F-BC8C-31CDFF425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48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3CAA-B3CF-438C-8E1E-822262760E0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6657-4BDD-438F-BC8C-31CDFF425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8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3CAA-B3CF-438C-8E1E-822262760E0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6657-4BDD-438F-BC8C-31CDFF425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1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3CAA-B3CF-438C-8E1E-822262760E0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6657-4BDD-438F-BC8C-31CDFF425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49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3CAA-B3CF-438C-8E1E-822262760E0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6657-4BDD-438F-BC8C-31CDFF425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9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3CAA-B3CF-438C-8E1E-822262760E0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6657-4BDD-438F-BC8C-31CDFF425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4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73CAA-B3CF-438C-8E1E-822262760E0F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6657-4BDD-438F-BC8C-31CDFF425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219B9963-A136-487B-B436-D0D30907BB1C}"/>
              </a:ext>
            </a:extLst>
          </p:cNvPr>
          <p:cNvSpPr/>
          <p:nvPr/>
        </p:nvSpPr>
        <p:spPr>
          <a:xfrm>
            <a:off x="10829286" y="19119437"/>
            <a:ext cx="3989405" cy="8750352"/>
          </a:xfrm>
          <a:prstGeom prst="roundRect">
            <a:avLst/>
          </a:prstGeom>
          <a:solidFill>
            <a:sysClr val="windowText" lastClr="000000">
              <a:alpha val="20000"/>
            </a:sysClr>
          </a:solidFill>
          <a:ln w="15875" cap="flat" cmpd="sng" algn="ctr">
            <a:solidFill>
              <a:srgbClr val="93A29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543">
              <a:solidFill>
                <a:sysClr val="window" lastClr="FFFFFF"/>
              </a:solidFill>
              <a:latin typeface="Calibri" panose="020F0502020204030204"/>
            </a:endParaRPr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7F2576E5-EA3E-4664-85A0-04EE155E0BEC}"/>
              </a:ext>
            </a:extLst>
          </p:cNvPr>
          <p:cNvSpPr/>
          <p:nvPr/>
        </p:nvSpPr>
        <p:spPr>
          <a:xfrm>
            <a:off x="899681" y="16916457"/>
            <a:ext cx="3989405" cy="15001624"/>
          </a:xfrm>
          <a:prstGeom prst="roundRect">
            <a:avLst/>
          </a:prstGeom>
          <a:solidFill>
            <a:sysClr val="windowText" lastClr="000000">
              <a:alpha val="20000"/>
            </a:sysClr>
          </a:solidFill>
          <a:ln w="15875" cap="flat" cmpd="sng" algn="ctr">
            <a:solidFill>
              <a:srgbClr val="93A29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543">
              <a:solidFill>
                <a:sysClr val="window" lastClr="FFFFFF"/>
              </a:solidFill>
              <a:latin typeface="Calibri" panose="020F0502020204030204"/>
            </a:endParaRP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35CE5401-9815-4150-B630-CE9908194CDC}"/>
              </a:ext>
            </a:extLst>
          </p:cNvPr>
          <p:cNvSpPr/>
          <p:nvPr/>
        </p:nvSpPr>
        <p:spPr>
          <a:xfrm>
            <a:off x="5857367" y="19113256"/>
            <a:ext cx="3989405" cy="8756533"/>
          </a:xfrm>
          <a:prstGeom prst="roundRect">
            <a:avLst/>
          </a:prstGeom>
          <a:solidFill>
            <a:sysClr val="windowText" lastClr="000000">
              <a:alpha val="20000"/>
            </a:sysClr>
          </a:solidFill>
          <a:ln w="15875" cap="flat" cmpd="sng" algn="ctr">
            <a:solidFill>
              <a:srgbClr val="93A29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543">
              <a:solidFill>
                <a:sysClr val="window" lastClr="FFFFFF"/>
              </a:solidFill>
              <a:latin typeface="Calibri" panose="020F0502020204030204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A94B2D2B-CA55-4878-BE32-6D4C4DD59692}"/>
              </a:ext>
            </a:extLst>
          </p:cNvPr>
          <p:cNvSpPr txBox="1"/>
          <p:nvPr/>
        </p:nvSpPr>
        <p:spPr>
          <a:xfrm>
            <a:off x="15765617" y="16408147"/>
            <a:ext cx="11819496" cy="64373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391866" indent="-391866">
              <a:spcBef>
                <a:spcPts val="1029"/>
              </a:spcBef>
              <a:buFont typeface="Arial" panose="020B0604020202020204" pitchFamily="34" charset="0"/>
              <a:buChar char="•"/>
            </a:pPr>
            <a:endParaRPr lang="en-US" sz="429" dirty="0">
              <a:latin typeface="Verdana" panose="020B0604030504040204" pitchFamily="34" charset="0"/>
              <a:ea typeface="Verdana" panose="020B0604030504040204" pitchFamily="34" charset="0"/>
              <a:cs typeface="Vrinda" panose="020B0502040204020203" pitchFamily="34" charset="0"/>
            </a:endParaRPr>
          </a:p>
          <a:p>
            <a:pPr marL="164639" algn="ctr">
              <a:spcBef>
                <a:spcPts val="1029"/>
              </a:spcBef>
            </a:pPr>
            <a:r>
              <a:rPr lang="en-US" sz="6600" b="1" u="sng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Scale Development</a:t>
            </a:r>
          </a:p>
          <a:p>
            <a:pPr marL="556505" indent="-391866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100" b="1" u="sng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County Change Scales</a:t>
            </a:r>
          </a:p>
          <a:p>
            <a:pPr marL="948371" lvl="1" indent="-391866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100" b="1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Readiness Scale – </a:t>
            </a: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Readiness to change (</a:t>
            </a:r>
            <a:r>
              <a:rPr lang="el-GR" sz="3100" b="1" dirty="0">
                <a:solidFill>
                  <a:prstClr val="black"/>
                </a:solidFill>
                <a:latin typeface="Garamond" panose="02020404030301010803" pitchFamily="18" charset="0"/>
              </a:rPr>
              <a:t>α</a:t>
            </a:r>
            <a:r>
              <a:rPr lang="en-US" sz="3100" b="1" dirty="0">
                <a:solidFill>
                  <a:prstClr val="black"/>
                </a:solidFill>
                <a:latin typeface="Garamond" panose="02020404030301010803" pitchFamily="18" charset="0"/>
              </a:rPr>
              <a:t> = .76)</a:t>
            </a:r>
            <a:endParaRPr lang="en-US" sz="3100" dirty="0">
              <a:latin typeface="Verdana" panose="020B0604030504040204" pitchFamily="34" charset="0"/>
              <a:ea typeface="Verdana" panose="020B0604030504040204" pitchFamily="34" charset="0"/>
              <a:cs typeface="Vrinda" panose="020B0502040204020203" pitchFamily="34" charset="0"/>
            </a:endParaRPr>
          </a:p>
          <a:p>
            <a:pPr marL="948371" lvl="1" indent="-391866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100" b="1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Difficulties Scale – </a:t>
            </a: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Barriers to change (</a:t>
            </a:r>
            <a:r>
              <a:rPr lang="el-GR" sz="3100" b="1" dirty="0">
                <a:solidFill>
                  <a:prstClr val="black"/>
                </a:solidFill>
                <a:latin typeface="Garamond" panose="02020404030301010803" pitchFamily="18" charset="0"/>
              </a:rPr>
              <a:t>α</a:t>
            </a:r>
            <a:r>
              <a:rPr lang="en-US" sz="3100" b="1" dirty="0">
                <a:solidFill>
                  <a:prstClr val="black"/>
                </a:solidFill>
                <a:latin typeface="Garamond" panose="02020404030301010803" pitchFamily="18" charset="0"/>
              </a:rPr>
              <a:t> = .70)</a:t>
            </a:r>
            <a:endParaRPr lang="en-US" sz="3100" dirty="0">
              <a:latin typeface="Verdana" panose="020B0604030504040204" pitchFamily="34" charset="0"/>
              <a:ea typeface="Verdana" panose="020B0604030504040204" pitchFamily="34" charset="0"/>
              <a:cs typeface="Vrinda" panose="020B0502040204020203" pitchFamily="34" charset="0"/>
            </a:endParaRPr>
          </a:p>
          <a:p>
            <a:pPr marL="556505" indent="-391866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100" b="1" u="sng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Implementation Approach Scales</a:t>
            </a:r>
          </a:p>
          <a:p>
            <a:pPr marL="948371" lvl="1" indent="-391866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100" b="1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Relationship Building – </a:t>
            </a: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Relationships with other agencies</a:t>
            </a:r>
            <a:endParaRPr lang="en-US" sz="3100" b="1" dirty="0">
              <a:latin typeface="Verdana" panose="020B0604030504040204" pitchFamily="34" charset="0"/>
              <a:ea typeface="Verdana" panose="020B0604030504040204" pitchFamily="34" charset="0"/>
              <a:cs typeface="Vrinda" panose="020B0502040204020203" pitchFamily="34" charset="0"/>
            </a:endParaRPr>
          </a:p>
          <a:p>
            <a:pPr marL="948371" lvl="1" indent="-391866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100" b="1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Capacity Building – </a:t>
            </a: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Staff capacity and certification</a:t>
            </a:r>
          </a:p>
          <a:p>
            <a:pPr marL="948371" lvl="1" indent="-391866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100" b="1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Quality Programming – </a:t>
            </a: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Evidence-based programming and quality assurance</a:t>
            </a:r>
          </a:p>
          <a:p>
            <a:pPr marL="948371" lvl="1" indent="-391866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100" b="1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Shared Definitions – </a:t>
            </a: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Mutual definitions of BH/CJ terms</a:t>
            </a:r>
            <a:endParaRPr lang="en-US" sz="3100" b="1" dirty="0">
              <a:latin typeface="Verdana" panose="020B0604030504040204" pitchFamily="34" charset="0"/>
              <a:ea typeface="Verdana" panose="020B0604030504040204" pitchFamily="34" charset="0"/>
              <a:cs typeface="Vrinda" panose="020B0502040204020203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5E20F2AA-0E70-4B85-988C-E70486AD68D3}"/>
              </a:ext>
            </a:extLst>
          </p:cNvPr>
          <p:cNvSpPr txBox="1"/>
          <p:nvPr/>
        </p:nvSpPr>
        <p:spPr>
          <a:xfrm>
            <a:off x="678958" y="4842107"/>
            <a:ext cx="13324114" cy="110226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391866" indent="-391866">
              <a:spcBef>
                <a:spcPts val="1029"/>
              </a:spcBef>
              <a:buFont typeface="Arial" panose="020B0604020202020204" pitchFamily="34" charset="0"/>
              <a:buChar char="•"/>
            </a:pPr>
            <a:endParaRPr lang="en-US" sz="500" dirty="0">
              <a:latin typeface="Verdana" panose="020B0604030504040204" pitchFamily="34" charset="0"/>
              <a:ea typeface="Verdana" panose="020B0604030504040204" pitchFamily="34" charset="0"/>
              <a:cs typeface="Vrinda" panose="020B0502040204020203" pitchFamily="34" charset="0"/>
            </a:endParaRPr>
          </a:p>
          <a:p>
            <a:pPr marL="164639" algn="ctr">
              <a:spcBef>
                <a:spcPts val="1029"/>
              </a:spcBef>
            </a:pPr>
            <a:r>
              <a:rPr lang="en-US" sz="6600" b="1" u="sng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The Stepping Up Initiative</a:t>
            </a:r>
          </a:p>
          <a:p>
            <a:pPr marL="605488" indent="-440849" algn="just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A national initiative from the Council of State Governments Justice Center, the National Association of Counties, and the American Psychiatric Association Foundation</a:t>
            </a:r>
          </a:p>
          <a:p>
            <a:pPr marL="605488" indent="-440849" algn="just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Aims to reduce the number of people with behavioral health (BH) conditions (mental illness and substance use disorder [SUD]) in local jails</a:t>
            </a:r>
          </a:p>
          <a:p>
            <a:pPr marL="605488" indent="-440849" algn="just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Counties develop their own approaches to reform how they use jails</a:t>
            </a:r>
          </a:p>
          <a:p>
            <a:pPr marL="605488" indent="-440849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Measure progress in 4 key measures</a:t>
            </a:r>
          </a:p>
          <a:p>
            <a:pPr marL="1175598" lvl="1" indent="-440849">
              <a:spcBef>
                <a:spcPts val="1029"/>
              </a:spcBef>
              <a:buFont typeface="+mj-lt"/>
              <a:buAutoNum type="arabicPeriod"/>
            </a:pPr>
            <a:r>
              <a:rPr lang="en-US" sz="3600" i="1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Jail bookings</a:t>
            </a:r>
          </a:p>
          <a:p>
            <a:pPr marL="1175598" lvl="1" indent="-440849">
              <a:spcBef>
                <a:spcPts val="1029"/>
              </a:spcBef>
              <a:buFont typeface="+mj-lt"/>
              <a:buAutoNum type="arabicPeriod"/>
            </a:pPr>
            <a:r>
              <a:rPr lang="en-US" sz="3600" i="1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Average length of stay</a:t>
            </a:r>
          </a:p>
          <a:p>
            <a:pPr marL="1175598" lvl="1" indent="-440849">
              <a:spcBef>
                <a:spcPts val="1029"/>
              </a:spcBef>
              <a:buFont typeface="+mj-lt"/>
              <a:buAutoNum type="arabicPeriod"/>
            </a:pPr>
            <a:r>
              <a:rPr lang="en-US" sz="3600" i="1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Connections to care</a:t>
            </a:r>
          </a:p>
          <a:p>
            <a:pPr marL="1175598" lvl="1" indent="-440849">
              <a:spcBef>
                <a:spcPts val="1029"/>
              </a:spcBef>
              <a:buFont typeface="+mj-lt"/>
              <a:buAutoNum type="arabicPeriod"/>
            </a:pPr>
            <a:r>
              <a:rPr lang="en-US" sz="3600" i="1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Recidivism</a:t>
            </a:r>
          </a:p>
          <a:p>
            <a:pPr marL="605488" indent="-440849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Currently </a:t>
            </a:r>
            <a:r>
              <a:rPr lang="en-US" sz="3600" b="1" i="1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558 counties </a:t>
            </a: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nationwide have joined</a:t>
            </a: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F5663BDD-861E-4CFB-8D7A-5E259C74A7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11" y="1000319"/>
            <a:ext cx="13324114" cy="246041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3D7D03-5F60-401C-84F1-E42907CB335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alphaModFix/>
          </a:blip>
          <a:stretch>
            <a:fillRect/>
          </a:stretch>
        </p:blipFill>
        <p:spPr>
          <a:xfrm>
            <a:off x="37019443" y="30147888"/>
            <a:ext cx="6290555" cy="19254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E7745CB-4741-449F-B8FF-CA060B1CBA2E}"/>
              </a:ext>
            </a:extLst>
          </p:cNvPr>
          <p:cNvSpPr txBox="1"/>
          <p:nvPr/>
        </p:nvSpPr>
        <p:spPr>
          <a:xfrm>
            <a:off x="15684925" y="942552"/>
            <a:ext cx="24368166" cy="262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28" b="1" i="1" dirty="0">
                <a:solidFill>
                  <a:srgbClr val="000000"/>
                </a:solidFill>
                <a:latin typeface="Verdana" panose="020B0604030504040204" pitchFamily="34" charset="0"/>
              </a:rPr>
              <a:t>Cross-System Implementation Scales To Measure Policy Team Efforts</a:t>
            </a:r>
            <a:endParaRPr lang="en-US" sz="8228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6519717-751B-400B-A979-C35D65247B8D}"/>
              </a:ext>
            </a:extLst>
          </p:cNvPr>
          <p:cNvSpPr txBox="1"/>
          <p:nvPr/>
        </p:nvSpPr>
        <p:spPr>
          <a:xfrm>
            <a:off x="5388384" y="15717258"/>
            <a:ext cx="5931724" cy="1041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171" b="1" u="sng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Logic Model</a:t>
            </a:r>
          </a:p>
        </p:txBody>
      </p:sp>
      <p:pic>
        <p:nvPicPr>
          <p:cNvPr id="82" name="Picture 81" descr="Logo, company name&#10;&#10;Description automatically generated">
            <a:extLst>
              <a:ext uri="{FF2B5EF4-FFF2-40B4-BE49-F238E27FC236}">
                <a16:creationId xmlns:a16="http://schemas.microsoft.com/office/drawing/2014/main" id="{68824A78-C96C-4DC2-A2EB-29754CFDC39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8" t="24650" r="18109" b="25607"/>
          <a:stretch/>
        </p:blipFill>
        <p:spPr>
          <a:xfrm>
            <a:off x="7382783" y="12014290"/>
            <a:ext cx="5926370" cy="1894167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CEFEA053-CF71-44ED-ACA4-0662AD605372}"/>
              </a:ext>
            </a:extLst>
          </p:cNvPr>
          <p:cNvSpPr txBox="1"/>
          <p:nvPr/>
        </p:nvSpPr>
        <p:spPr>
          <a:xfrm>
            <a:off x="15489178" y="4842107"/>
            <a:ext cx="11819496" cy="8310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391866" indent="-391866">
              <a:spcBef>
                <a:spcPts val="1029"/>
              </a:spcBef>
              <a:buFont typeface="Arial" panose="020B0604020202020204" pitchFamily="34" charset="0"/>
              <a:buChar char="•"/>
            </a:pPr>
            <a:endParaRPr lang="en-US" sz="429" dirty="0">
              <a:latin typeface="Verdana" panose="020B0604030504040204" pitchFamily="34" charset="0"/>
              <a:ea typeface="Verdana" panose="020B0604030504040204" pitchFamily="34" charset="0"/>
              <a:cs typeface="Vrinda" panose="020B0502040204020203" pitchFamily="34" charset="0"/>
            </a:endParaRPr>
          </a:p>
          <a:p>
            <a:pPr marL="164639" algn="ctr">
              <a:spcBef>
                <a:spcPts val="1029"/>
              </a:spcBef>
            </a:pPr>
            <a:r>
              <a:rPr lang="en-US" sz="6600" b="1" u="sng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Research Design</a:t>
            </a:r>
          </a:p>
          <a:p>
            <a:pPr marL="605488" indent="-440849" algn="just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Surveys from county-level BH and criminal justice stakeholders</a:t>
            </a:r>
          </a:p>
          <a:p>
            <a:pPr marL="997354" lvl="1" indent="-440849" algn="just">
              <a:spcBef>
                <a:spcPts val="1029"/>
              </a:spcBef>
              <a:buFont typeface="+mj-lt"/>
              <a:buAutoNum type="arabicPeriod"/>
            </a:pP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Jail administrator</a:t>
            </a:r>
          </a:p>
          <a:p>
            <a:pPr marL="997354" lvl="1" indent="-440849" algn="just">
              <a:spcBef>
                <a:spcPts val="1029"/>
              </a:spcBef>
              <a:buFont typeface="+mj-lt"/>
              <a:buAutoNum type="arabicPeriod"/>
            </a:pP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Probation chief</a:t>
            </a:r>
          </a:p>
          <a:p>
            <a:pPr marL="997354" lvl="1" indent="-440849" algn="just">
              <a:spcBef>
                <a:spcPts val="1029"/>
              </a:spcBef>
              <a:buFont typeface="+mj-lt"/>
              <a:buAutoNum type="arabicPeriod"/>
            </a:pP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Mental health treatment director</a:t>
            </a:r>
          </a:p>
          <a:p>
            <a:pPr marL="997354" lvl="1" indent="-440849" algn="just">
              <a:spcBef>
                <a:spcPts val="1029"/>
              </a:spcBef>
              <a:buFont typeface="+mj-lt"/>
              <a:buAutoNum type="arabicPeriod"/>
            </a:pP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SUD treatment director</a:t>
            </a:r>
          </a:p>
          <a:p>
            <a:pPr marL="605488" indent="-440849" algn="just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Surveys included questions on implementation strategies, use of </a:t>
            </a:r>
            <a:r>
              <a:rPr lang="en-US" sz="3100" b="1" i="1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EBPPs and evidence-based treatments (EBTs), participation in national reform initiatives, and receipt of federal grant funding</a:t>
            </a:r>
          </a:p>
          <a:p>
            <a:pPr marL="605488" indent="-440849" algn="just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950 county sample (475 Stepping Up; 475 matched comparison)</a:t>
            </a:r>
          </a:p>
          <a:p>
            <a:pPr marL="605488" indent="-440849" algn="just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Surveys completed by </a:t>
            </a:r>
            <a:r>
              <a:rPr lang="en-US" sz="3100" b="1" i="1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760 respondents </a:t>
            </a: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from </a:t>
            </a:r>
            <a:r>
              <a:rPr lang="en-US" sz="3100" b="1" i="1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503 counties </a:t>
            </a: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in 43 states (27.22% response rate)</a:t>
            </a:r>
          </a:p>
          <a:p>
            <a:pPr marL="605488" indent="-440849" algn="just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1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Scales of implementation approaches developed based on responses; examined use of approaches based on county size and outcomes associated with use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67BCA9B-AE46-438D-A16B-2126EA79D1E9}"/>
              </a:ext>
            </a:extLst>
          </p:cNvPr>
          <p:cNvSpPr txBox="1"/>
          <p:nvPr/>
        </p:nvSpPr>
        <p:spPr>
          <a:xfrm>
            <a:off x="28851343" y="4990850"/>
            <a:ext cx="14199524" cy="15268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>
              <a:spcBef>
                <a:spcPts val="1029"/>
              </a:spcBef>
            </a:pPr>
            <a:endParaRPr lang="en-US" sz="429" dirty="0">
              <a:latin typeface="Verdana" panose="020B0604030504040204" pitchFamily="34" charset="0"/>
              <a:ea typeface="Verdana" panose="020B0604030504040204" pitchFamily="34" charset="0"/>
              <a:cs typeface="Vrinda" panose="020B0502040204020203" pitchFamily="34" charset="0"/>
            </a:endParaRPr>
          </a:p>
          <a:p>
            <a:pPr marL="164639" algn="ctr">
              <a:spcBef>
                <a:spcPts val="1029"/>
              </a:spcBef>
            </a:pPr>
            <a:r>
              <a:rPr lang="en-US" sz="6600" b="1" u="sng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Findings</a:t>
            </a: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DDC35D0A-6795-487A-8467-1274609EBB03}"/>
              </a:ext>
            </a:extLst>
          </p:cNvPr>
          <p:cNvGrpSpPr/>
          <p:nvPr/>
        </p:nvGrpSpPr>
        <p:grpSpPr>
          <a:xfrm>
            <a:off x="28907906" y="13429397"/>
            <a:ext cx="14199523" cy="6705070"/>
            <a:chOff x="33372644" y="13068665"/>
            <a:chExt cx="16566110" cy="7822582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B99C4F64-98A9-45DA-9704-A201BE2C6C29}"/>
                </a:ext>
              </a:extLst>
            </p:cNvPr>
            <p:cNvGrpSpPr/>
            <p:nvPr/>
          </p:nvGrpSpPr>
          <p:grpSpPr>
            <a:xfrm>
              <a:off x="33372644" y="13068665"/>
              <a:ext cx="8229600" cy="7822582"/>
              <a:chOff x="33372644" y="13068665"/>
              <a:chExt cx="8229600" cy="7822582"/>
            </a:xfrm>
          </p:grpSpPr>
          <p:graphicFrame>
            <p:nvGraphicFramePr>
              <p:cNvPr id="107" name="Chart 106">
                <a:extLst>
                  <a:ext uri="{FF2B5EF4-FFF2-40B4-BE49-F238E27FC236}">
                    <a16:creationId xmlns:a16="http://schemas.microsoft.com/office/drawing/2014/main" id="{CF09DF40-1887-4C9F-8F2E-8CD6FF5992BB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33372644" y="13068665"/>
              <a:ext cx="8229600" cy="782258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A495C967-0EF3-4041-A75C-A93E57E971FE}"/>
                  </a:ext>
                </a:extLst>
              </p:cNvPr>
              <p:cNvSpPr txBox="1"/>
              <p:nvPr/>
            </p:nvSpPr>
            <p:spPr>
              <a:xfrm>
                <a:off x="35120829" y="13649091"/>
                <a:ext cx="1068138" cy="4606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sz="3771" dirty="0">
                    <a:solidFill>
                      <a:schemeClr val="bg1"/>
                    </a:solidFill>
                  </a:rPr>
                  <a:t>**</a:t>
                </a:r>
              </a:p>
            </p:txBody>
          </p: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5F1622F4-3217-4D09-B026-789A1E5DEC9C}"/>
                  </a:ext>
                </a:extLst>
              </p:cNvPr>
              <p:cNvSpPr txBox="1"/>
              <p:nvPr/>
            </p:nvSpPr>
            <p:spPr>
              <a:xfrm>
                <a:off x="36488132" y="13257308"/>
                <a:ext cx="1068138" cy="4606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sz="3771" dirty="0">
                    <a:solidFill>
                      <a:schemeClr val="bg1"/>
                    </a:solidFill>
                  </a:rPr>
                  <a:t>***</a:t>
                </a:r>
              </a:p>
            </p:txBody>
          </p:sp>
        </p:grp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AC6FB07C-6AED-49EC-9094-17733E3269D3}"/>
                </a:ext>
              </a:extLst>
            </p:cNvPr>
            <p:cNvGrpSpPr/>
            <p:nvPr/>
          </p:nvGrpSpPr>
          <p:grpSpPr>
            <a:xfrm>
              <a:off x="41709154" y="13068665"/>
              <a:ext cx="8229600" cy="7822582"/>
              <a:chOff x="41709154" y="13068665"/>
              <a:chExt cx="8229600" cy="7822582"/>
            </a:xfrm>
          </p:grpSpPr>
          <p:graphicFrame>
            <p:nvGraphicFramePr>
              <p:cNvPr id="106" name="Chart 105">
                <a:extLst>
                  <a:ext uri="{FF2B5EF4-FFF2-40B4-BE49-F238E27FC236}">
                    <a16:creationId xmlns:a16="http://schemas.microsoft.com/office/drawing/2014/main" id="{5C715CCF-3D8C-442E-B64D-7869980C8E12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1709154" y="13068665"/>
              <a:ext cx="8229600" cy="782258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39116B0C-D9D7-4C78-9920-4A9479095794}"/>
                  </a:ext>
                </a:extLst>
              </p:cNvPr>
              <p:cNvSpPr txBox="1"/>
              <p:nvPr/>
            </p:nvSpPr>
            <p:spPr>
              <a:xfrm>
                <a:off x="43551522" y="13375243"/>
                <a:ext cx="1068138" cy="4606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sz="3771" dirty="0">
                    <a:solidFill>
                      <a:schemeClr val="bg1"/>
                    </a:solidFill>
                  </a:rPr>
                  <a:t>***</a:t>
                </a:r>
              </a:p>
            </p:txBody>
          </p: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1CC27B07-080E-4EC0-971A-0E59E905C02D}"/>
                  </a:ext>
                </a:extLst>
              </p:cNvPr>
              <p:cNvSpPr txBox="1"/>
              <p:nvPr/>
            </p:nvSpPr>
            <p:spPr>
              <a:xfrm>
                <a:off x="45568644" y="13360730"/>
                <a:ext cx="1068138" cy="4606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sz="3771" dirty="0">
                    <a:solidFill>
                      <a:schemeClr val="bg1"/>
                    </a:solidFill>
                  </a:rPr>
                  <a:t>*</a:t>
                </a:r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1CC284C9-46E7-44DF-A86E-C948338C7146}"/>
                  </a:ext>
                </a:extLst>
              </p:cNvPr>
              <p:cNvSpPr txBox="1"/>
              <p:nvPr/>
            </p:nvSpPr>
            <p:spPr>
              <a:xfrm>
                <a:off x="46636782" y="18086608"/>
                <a:ext cx="1068138" cy="4606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sz="3771" dirty="0">
                    <a:solidFill>
                      <a:schemeClr val="bg1"/>
                    </a:solidFill>
                  </a:rPr>
                  <a:t>***</a:t>
                </a:r>
              </a:p>
            </p:txBody>
          </p:sp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315E2986-6588-4D0D-834C-23BDDA080B41}"/>
                  </a:ext>
                </a:extLst>
              </p:cNvPr>
              <p:cNvSpPr txBox="1"/>
              <p:nvPr/>
            </p:nvSpPr>
            <p:spPr>
              <a:xfrm>
                <a:off x="48704102" y="17320106"/>
                <a:ext cx="1068138" cy="4606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sz="3771" dirty="0">
                    <a:solidFill>
                      <a:schemeClr val="bg1"/>
                    </a:solidFill>
                  </a:rPr>
                  <a:t>***</a:t>
                </a:r>
              </a:p>
            </p:txBody>
          </p:sp>
        </p:grpSp>
      </p:grpSp>
      <p:grpSp>
        <p:nvGrpSpPr>
          <p:cNvPr id="1027" name="Group 1026">
            <a:extLst>
              <a:ext uri="{FF2B5EF4-FFF2-40B4-BE49-F238E27FC236}">
                <a16:creationId xmlns:a16="http://schemas.microsoft.com/office/drawing/2014/main" id="{82461ACA-FB36-4116-ACCD-7B3B36FBC720}"/>
              </a:ext>
            </a:extLst>
          </p:cNvPr>
          <p:cNvGrpSpPr/>
          <p:nvPr/>
        </p:nvGrpSpPr>
        <p:grpSpPr>
          <a:xfrm>
            <a:off x="32434877" y="20463384"/>
            <a:ext cx="7618214" cy="1050532"/>
            <a:chOff x="29634873" y="23461230"/>
            <a:chExt cx="8887916" cy="1225620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B458F98C-D45A-4676-812E-1C6B05E7A97C}"/>
                </a:ext>
              </a:extLst>
            </p:cNvPr>
            <p:cNvSpPr/>
            <p:nvPr/>
          </p:nvSpPr>
          <p:spPr>
            <a:xfrm>
              <a:off x="29634873" y="23525018"/>
              <a:ext cx="457200" cy="457200"/>
            </a:xfrm>
            <a:prstGeom prst="rect">
              <a:avLst/>
            </a:prstGeom>
            <a:solidFill>
              <a:srgbClr val="3164B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43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DFFBAED8-66CF-432B-A320-67EE6244DD13}"/>
                </a:ext>
              </a:extLst>
            </p:cNvPr>
            <p:cNvSpPr/>
            <p:nvPr/>
          </p:nvSpPr>
          <p:spPr>
            <a:xfrm>
              <a:off x="29634873" y="24134618"/>
              <a:ext cx="457200" cy="457200"/>
            </a:xfrm>
            <a:prstGeom prst="rect">
              <a:avLst/>
            </a:prstGeom>
            <a:solidFill>
              <a:srgbClr val="F2894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43"/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858A0CA8-5ED6-40B4-A08F-200C3A64EDA6}"/>
                </a:ext>
              </a:extLst>
            </p:cNvPr>
            <p:cNvSpPr/>
            <p:nvPr/>
          </p:nvSpPr>
          <p:spPr>
            <a:xfrm>
              <a:off x="34290002" y="23501900"/>
              <a:ext cx="457200" cy="457200"/>
            </a:xfrm>
            <a:prstGeom prst="rect">
              <a:avLst/>
            </a:prstGeom>
            <a:solidFill>
              <a:srgbClr val="94949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43"/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0F235785-BE25-484C-B5E9-471D5461CD6A}"/>
                </a:ext>
              </a:extLst>
            </p:cNvPr>
            <p:cNvSpPr/>
            <p:nvPr/>
          </p:nvSpPr>
          <p:spPr>
            <a:xfrm>
              <a:off x="34290002" y="24111500"/>
              <a:ext cx="457200" cy="457200"/>
            </a:xfrm>
            <a:prstGeom prst="rect">
              <a:avLst/>
            </a:prstGeom>
            <a:solidFill>
              <a:srgbClr val="E6B7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43"/>
            </a:p>
          </p:txBody>
        </p:sp>
        <p:sp>
          <p:nvSpPr>
            <p:cNvPr id="1024" name="TextBox 1023">
              <a:extLst>
                <a:ext uri="{FF2B5EF4-FFF2-40B4-BE49-F238E27FC236}">
                  <a16:creationId xmlns:a16="http://schemas.microsoft.com/office/drawing/2014/main" id="{07F1F344-1F93-4DE6-A69F-07D694376972}"/>
                </a:ext>
              </a:extLst>
            </p:cNvPr>
            <p:cNvSpPr txBox="1"/>
            <p:nvPr/>
          </p:nvSpPr>
          <p:spPr>
            <a:xfrm>
              <a:off x="30092073" y="23461230"/>
              <a:ext cx="3775588" cy="600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743" dirty="0"/>
                <a:t>Relationship Building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E662DB25-C752-4E91-9736-08AE028898F9}"/>
                </a:ext>
              </a:extLst>
            </p:cNvPr>
            <p:cNvSpPr txBox="1"/>
            <p:nvPr/>
          </p:nvSpPr>
          <p:spPr>
            <a:xfrm>
              <a:off x="30092073" y="24086675"/>
              <a:ext cx="3775588" cy="600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743" dirty="0"/>
                <a:t>Capacity Building</a:t>
              </a: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9072254C-75AD-496F-A067-D58A63300C9A}"/>
                </a:ext>
              </a:extLst>
            </p:cNvPr>
            <p:cNvSpPr txBox="1"/>
            <p:nvPr/>
          </p:nvSpPr>
          <p:spPr>
            <a:xfrm>
              <a:off x="34747201" y="23469801"/>
              <a:ext cx="3775588" cy="600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743" dirty="0"/>
                <a:t>Quality Programming</a:t>
              </a: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19D4B6F9-292C-4B51-A6E3-2CA6282AD584}"/>
                </a:ext>
              </a:extLst>
            </p:cNvPr>
            <p:cNvSpPr txBox="1"/>
            <p:nvPr/>
          </p:nvSpPr>
          <p:spPr>
            <a:xfrm>
              <a:off x="34747201" y="24086675"/>
              <a:ext cx="3775588" cy="600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743" dirty="0"/>
                <a:t>Shared Definitions</a:t>
              </a:r>
            </a:p>
          </p:txBody>
        </p:sp>
      </p:grpSp>
      <p:sp>
        <p:nvSpPr>
          <p:cNvPr id="139" name="TextBox 138">
            <a:extLst>
              <a:ext uri="{FF2B5EF4-FFF2-40B4-BE49-F238E27FC236}">
                <a16:creationId xmlns:a16="http://schemas.microsoft.com/office/drawing/2014/main" id="{7BC69963-939B-4E1F-A06D-5B1CD541FE01}"/>
              </a:ext>
            </a:extLst>
          </p:cNvPr>
          <p:cNvSpPr txBox="1"/>
          <p:nvPr/>
        </p:nvSpPr>
        <p:spPr>
          <a:xfrm>
            <a:off x="32839407" y="21563079"/>
            <a:ext cx="6447150" cy="523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743" i="1" dirty="0">
                <a:ea typeface="Calibri" panose="020F0502020204030204" pitchFamily="34" charset="0"/>
              </a:rPr>
              <a:t>* p </a:t>
            </a:r>
            <a:r>
              <a:rPr lang="en-US" sz="2743" dirty="0">
                <a:ea typeface="Calibri" panose="020F0502020204030204" pitchFamily="34" charset="0"/>
              </a:rPr>
              <a:t>&lt; .05. ** </a:t>
            </a:r>
            <a:r>
              <a:rPr lang="en-US" sz="2743" i="1" dirty="0">
                <a:ea typeface="Calibri" panose="020F0502020204030204" pitchFamily="34" charset="0"/>
              </a:rPr>
              <a:t>p </a:t>
            </a:r>
            <a:r>
              <a:rPr lang="en-US" sz="2743" dirty="0">
                <a:ea typeface="Calibri" panose="020F0502020204030204" pitchFamily="34" charset="0"/>
              </a:rPr>
              <a:t>&lt; .01. *** </a:t>
            </a:r>
            <a:r>
              <a:rPr lang="en-US" sz="2743" i="1" dirty="0">
                <a:ea typeface="Calibri" panose="020F0502020204030204" pitchFamily="34" charset="0"/>
              </a:rPr>
              <a:t>p </a:t>
            </a:r>
            <a:r>
              <a:rPr lang="en-US" sz="2743" dirty="0">
                <a:ea typeface="Calibri" panose="020F0502020204030204" pitchFamily="34" charset="0"/>
              </a:rPr>
              <a:t>&lt;.001</a:t>
            </a:r>
          </a:p>
        </p:txBody>
      </p:sp>
      <p:graphicFrame>
        <p:nvGraphicFramePr>
          <p:cNvPr id="1029" name="Table 1028">
            <a:extLst>
              <a:ext uri="{FF2B5EF4-FFF2-40B4-BE49-F238E27FC236}">
                <a16:creationId xmlns:a16="http://schemas.microsoft.com/office/drawing/2014/main" id="{F5B64EB9-E931-4B6C-A66F-4433867F6A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090551"/>
              </p:ext>
            </p:extLst>
          </p:nvPr>
        </p:nvGraphicFramePr>
        <p:xfrm>
          <a:off x="28860619" y="7279818"/>
          <a:ext cx="14199524" cy="4531637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494549">
                  <a:extLst>
                    <a:ext uri="{9D8B030D-6E8A-4147-A177-3AD203B41FA5}">
                      <a16:colId xmlns:a16="http://schemas.microsoft.com/office/drawing/2014/main" val="3120272247"/>
                    </a:ext>
                  </a:extLst>
                </a:gridCol>
                <a:gridCol w="2558487">
                  <a:extLst>
                    <a:ext uri="{9D8B030D-6E8A-4147-A177-3AD203B41FA5}">
                      <a16:colId xmlns:a16="http://schemas.microsoft.com/office/drawing/2014/main" val="3452681698"/>
                    </a:ext>
                  </a:extLst>
                </a:gridCol>
                <a:gridCol w="2558487">
                  <a:extLst>
                    <a:ext uri="{9D8B030D-6E8A-4147-A177-3AD203B41FA5}">
                      <a16:colId xmlns:a16="http://schemas.microsoft.com/office/drawing/2014/main" val="2901571206"/>
                    </a:ext>
                  </a:extLst>
                </a:gridCol>
                <a:gridCol w="2558487">
                  <a:extLst>
                    <a:ext uri="{9D8B030D-6E8A-4147-A177-3AD203B41FA5}">
                      <a16:colId xmlns:a16="http://schemas.microsoft.com/office/drawing/2014/main" val="1235305975"/>
                    </a:ext>
                  </a:extLst>
                </a:gridCol>
                <a:gridCol w="2029514">
                  <a:extLst>
                    <a:ext uri="{9D8B030D-6E8A-4147-A177-3AD203B41FA5}">
                      <a16:colId xmlns:a16="http://schemas.microsoft.com/office/drawing/2014/main" val="1178500615"/>
                    </a:ext>
                  </a:extLst>
                </a:gridCol>
              </a:tblGrid>
              <a:tr h="585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</a:rPr>
                        <a:t>Implementation Approach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</a:rPr>
                        <a:t>Small (n = 355)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Med (n = 100)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</a:rPr>
                        <a:t>Large (n = 48)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χ</a:t>
                      </a:r>
                      <a:r>
                        <a:rPr lang="en-US" sz="2700" baseline="30000" dirty="0">
                          <a:effectLst/>
                        </a:rPr>
                        <a:t>2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/>
                </a:tc>
                <a:extLst>
                  <a:ext uri="{0D108BD9-81ED-4DB2-BD59-A6C34878D82A}">
                    <a16:rowId xmlns:a16="http://schemas.microsoft.com/office/drawing/2014/main" val="1544774417"/>
                  </a:ext>
                </a:extLst>
              </a:tr>
              <a:tr h="9865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i="1" dirty="0">
                          <a:effectLst/>
                        </a:rPr>
                        <a:t>Relationship-Building</a:t>
                      </a:r>
                      <a:endParaRPr lang="en-US" sz="2700" i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58.03%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74.00%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81.25%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15.85***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/>
                </a:tc>
                <a:extLst>
                  <a:ext uri="{0D108BD9-81ED-4DB2-BD59-A6C34878D82A}">
                    <a16:rowId xmlns:a16="http://schemas.microsoft.com/office/drawing/2014/main" val="3488023022"/>
                  </a:ext>
                </a:extLst>
              </a:tr>
              <a:tr h="9865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i="1" dirty="0">
                          <a:effectLst/>
                        </a:rPr>
                        <a:t>Capacity-Building</a:t>
                      </a:r>
                      <a:endParaRPr lang="en-US" sz="2700" i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40.00%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47.00%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60.42%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</a:rPr>
                        <a:t>7.86*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/>
                </a:tc>
                <a:extLst>
                  <a:ext uri="{0D108BD9-81ED-4DB2-BD59-A6C34878D82A}">
                    <a16:rowId xmlns:a16="http://schemas.microsoft.com/office/drawing/2014/main" val="679506431"/>
                  </a:ext>
                </a:extLst>
              </a:tr>
              <a:tr h="9865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i="1" dirty="0">
                          <a:effectLst/>
                        </a:rPr>
                        <a:t>Quality Programming</a:t>
                      </a:r>
                      <a:endParaRPr lang="en-US" sz="2700" i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29.30%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54.00%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70.83%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</a:rPr>
                        <a:t>44.16***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/>
                </a:tc>
                <a:extLst>
                  <a:ext uri="{0D108BD9-81ED-4DB2-BD59-A6C34878D82A}">
                    <a16:rowId xmlns:a16="http://schemas.microsoft.com/office/drawing/2014/main" val="402171536"/>
                  </a:ext>
                </a:extLst>
              </a:tr>
              <a:tr h="9865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i="1" dirty="0">
                          <a:effectLst/>
                        </a:rPr>
                        <a:t>Shared Definitions</a:t>
                      </a:r>
                      <a:endParaRPr lang="en-US" sz="2700" i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58.59%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74.00%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79.17%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13.55**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83" marR="58783" marT="0" marB="0" anchor="ctr"/>
                </a:tc>
                <a:extLst>
                  <a:ext uri="{0D108BD9-81ED-4DB2-BD59-A6C34878D82A}">
                    <a16:rowId xmlns:a16="http://schemas.microsoft.com/office/drawing/2014/main" val="491459273"/>
                  </a:ext>
                </a:extLst>
              </a:tr>
            </a:tbl>
          </a:graphicData>
        </a:graphic>
      </p:graphicFrame>
      <p:sp>
        <p:nvSpPr>
          <p:cNvPr id="141" name="TextBox 140">
            <a:extLst>
              <a:ext uri="{FF2B5EF4-FFF2-40B4-BE49-F238E27FC236}">
                <a16:creationId xmlns:a16="http://schemas.microsoft.com/office/drawing/2014/main" id="{3ACCFC72-1D45-419A-A893-0999B11F3F2C}"/>
              </a:ext>
            </a:extLst>
          </p:cNvPr>
          <p:cNvSpPr txBox="1"/>
          <p:nvPr/>
        </p:nvSpPr>
        <p:spPr>
          <a:xfrm>
            <a:off x="28734706" y="6504385"/>
            <a:ext cx="14199524" cy="69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43" b="1" i="1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Approach Utilization by County Size (% utilizing)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449BDBAD-E663-4050-821F-4491309A7787}"/>
              </a:ext>
            </a:extLst>
          </p:cNvPr>
          <p:cNvSpPr txBox="1"/>
          <p:nvPr/>
        </p:nvSpPr>
        <p:spPr>
          <a:xfrm>
            <a:off x="28907906" y="12529104"/>
            <a:ext cx="14199524" cy="69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43" b="1" i="1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Outcomes Associated with Approaches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9F0CF5A0-726E-4074-9E57-112A922C5887}"/>
              </a:ext>
            </a:extLst>
          </p:cNvPr>
          <p:cNvSpPr txBox="1"/>
          <p:nvPr/>
        </p:nvSpPr>
        <p:spPr>
          <a:xfrm>
            <a:off x="28973822" y="22272826"/>
            <a:ext cx="14178318" cy="5138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>
              <a:spcBef>
                <a:spcPts val="1029"/>
              </a:spcBef>
            </a:pPr>
            <a:endParaRPr lang="en-US" sz="429" dirty="0">
              <a:latin typeface="Verdana" panose="020B0604030504040204" pitchFamily="34" charset="0"/>
              <a:ea typeface="Verdana" panose="020B0604030504040204" pitchFamily="34" charset="0"/>
              <a:cs typeface="Vrinda" panose="020B0502040204020203" pitchFamily="34" charset="0"/>
            </a:endParaRPr>
          </a:p>
          <a:p>
            <a:pPr marL="164639" algn="ctr">
              <a:spcBef>
                <a:spcPts val="1029"/>
              </a:spcBef>
            </a:pPr>
            <a:r>
              <a:rPr lang="en-US" sz="6600" b="1" u="sng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Implications</a:t>
            </a:r>
          </a:p>
          <a:p>
            <a:pPr marL="556505" indent="-391866" algn="just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Implementation approaches may help overcome implementation challenges (e.g., lack of fidelity, staff turnover)</a:t>
            </a:r>
          </a:p>
          <a:p>
            <a:pPr marL="948371" lvl="1" indent="-391866" algn="just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Relationship Building seems especially impactful</a:t>
            </a:r>
          </a:p>
          <a:p>
            <a:pPr marL="556505" indent="-391866" algn="just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Smaller counties tend to underutilize implementation approaches</a:t>
            </a:r>
          </a:p>
          <a:p>
            <a:pPr marL="948371" lvl="1" indent="-391866" algn="just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May need more resources to use the approaches</a:t>
            </a:r>
          </a:p>
          <a:p>
            <a:pPr marL="556505" indent="-391866" algn="just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Capacity Building underutilized by counties of all sizes</a:t>
            </a:r>
          </a:p>
          <a:p>
            <a:pPr marL="948371" lvl="1" indent="-391866" algn="just">
              <a:spcBef>
                <a:spcPts val="1029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rinda" panose="020B0502040204020203" pitchFamily="34" charset="0"/>
              </a:rPr>
              <a:t>May be challenging as it requires more resources to initiate</a:t>
            </a:r>
          </a:p>
          <a:p>
            <a:pPr marL="948371" lvl="1" indent="-391866">
              <a:spcBef>
                <a:spcPts val="1029"/>
              </a:spcBef>
              <a:buFont typeface="Arial" panose="020B0604020202020204" pitchFamily="34" charset="0"/>
              <a:buChar char="•"/>
            </a:pPr>
            <a:endParaRPr lang="en-US" sz="2743" dirty="0">
              <a:latin typeface="Verdana" panose="020B0604030504040204" pitchFamily="34" charset="0"/>
              <a:ea typeface="Verdana" panose="020B0604030504040204" pitchFamily="34" charset="0"/>
              <a:cs typeface="Vrinda" panose="020B0502040204020203" pitchFamily="34" charset="0"/>
            </a:endParaRPr>
          </a:p>
        </p:txBody>
      </p:sp>
      <p:grpSp>
        <p:nvGrpSpPr>
          <p:cNvPr id="1030" name="Group 1029">
            <a:extLst>
              <a:ext uri="{FF2B5EF4-FFF2-40B4-BE49-F238E27FC236}">
                <a16:creationId xmlns:a16="http://schemas.microsoft.com/office/drawing/2014/main" id="{11F9313B-F2A1-4D7D-BCE4-13B6B373912B}"/>
              </a:ext>
            </a:extLst>
          </p:cNvPr>
          <p:cNvGrpSpPr/>
          <p:nvPr/>
        </p:nvGrpSpPr>
        <p:grpSpPr>
          <a:xfrm>
            <a:off x="17432370" y="24082327"/>
            <a:ext cx="9026460" cy="7836039"/>
            <a:chOff x="19920359" y="22893816"/>
            <a:chExt cx="10530870" cy="9142046"/>
          </a:xfrm>
        </p:grpSpPr>
        <p:sp>
          <p:nvSpPr>
            <p:cNvPr id="147" name="Hexagon 146">
              <a:extLst>
                <a:ext uri="{FF2B5EF4-FFF2-40B4-BE49-F238E27FC236}">
                  <a16:creationId xmlns:a16="http://schemas.microsoft.com/office/drawing/2014/main" id="{B70A8D20-74FC-4BB0-9FD9-45FFE3252FE0}"/>
                </a:ext>
              </a:extLst>
            </p:cNvPr>
            <p:cNvSpPr/>
            <p:nvPr/>
          </p:nvSpPr>
          <p:spPr>
            <a:xfrm>
              <a:off x="19920359" y="22893816"/>
              <a:ext cx="5265435" cy="4571023"/>
            </a:xfrm>
            <a:prstGeom prst="hexag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771" b="1" i="1" dirty="0">
                  <a:solidFill>
                    <a:schemeClr val="tx1"/>
                  </a:solidFill>
                  <a:latin typeface="Garamond" panose="02020404030301010803" pitchFamily="18" charset="0"/>
                </a:rPr>
                <a:t>Relationship Building</a:t>
              </a:r>
            </a:p>
            <a:p>
              <a:pPr algn="ctr"/>
              <a:endParaRPr lang="en-US" sz="2743" b="1" i="1" dirty="0">
                <a:solidFill>
                  <a:schemeClr val="tx1"/>
                </a:solidFill>
                <a:latin typeface="Garamond" panose="02020404030301010803" pitchFamily="18" charset="0"/>
              </a:endParaRPr>
            </a:p>
            <a:p>
              <a:pPr algn="ctr"/>
              <a:r>
                <a:rPr lang="el-GR" sz="2743" b="1" dirty="0">
                  <a:solidFill>
                    <a:prstClr val="black"/>
                  </a:solidFill>
                  <a:latin typeface="Garamond" panose="02020404030301010803" pitchFamily="18" charset="0"/>
                </a:rPr>
                <a:t>α</a:t>
              </a:r>
              <a:r>
                <a:rPr lang="en-US" sz="2743" b="1" dirty="0">
                  <a:solidFill>
                    <a:schemeClr val="tx1"/>
                  </a:solidFill>
                  <a:latin typeface="Garamond" panose="02020404030301010803" pitchFamily="18" charset="0"/>
                </a:rPr>
                <a:t> = .908</a:t>
              </a:r>
            </a:p>
            <a:p>
              <a:pPr algn="ctr"/>
              <a:r>
                <a:rPr lang="en-US" sz="2743" b="1" dirty="0">
                  <a:solidFill>
                    <a:schemeClr val="tx1"/>
                  </a:solidFill>
                  <a:latin typeface="Garamond" panose="02020404030301010803" pitchFamily="18" charset="0"/>
                </a:rPr>
                <a:t>m = 2.54 (max = 5)</a:t>
              </a:r>
            </a:p>
          </p:txBody>
        </p:sp>
        <p:sp>
          <p:nvSpPr>
            <p:cNvPr id="148" name="Hexagon 147">
              <a:extLst>
                <a:ext uri="{FF2B5EF4-FFF2-40B4-BE49-F238E27FC236}">
                  <a16:creationId xmlns:a16="http://schemas.microsoft.com/office/drawing/2014/main" id="{CB8B5738-B462-4FE0-A695-188E39BCEF04}"/>
                </a:ext>
              </a:extLst>
            </p:cNvPr>
            <p:cNvSpPr/>
            <p:nvPr/>
          </p:nvSpPr>
          <p:spPr>
            <a:xfrm>
              <a:off x="25185794" y="22893816"/>
              <a:ext cx="5265435" cy="4571023"/>
            </a:xfrm>
            <a:prstGeom prst="hexag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3771" b="1" i="1" dirty="0">
                  <a:solidFill>
                    <a:prstClr val="black"/>
                  </a:solidFill>
                  <a:latin typeface="Garamond" panose="02020404030301010803" pitchFamily="18" charset="0"/>
                </a:rPr>
                <a:t>Capacity Building</a:t>
              </a:r>
            </a:p>
            <a:p>
              <a:pPr algn="ctr">
                <a:defRPr/>
              </a:pPr>
              <a:endParaRPr lang="en-US" sz="2743" b="1" i="1" dirty="0">
                <a:solidFill>
                  <a:prstClr val="black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r>
                <a:rPr lang="el-GR" sz="2743" b="1" dirty="0">
                  <a:solidFill>
                    <a:prstClr val="black"/>
                  </a:solidFill>
                  <a:latin typeface="Garamond" panose="02020404030301010803" pitchFamily="18" charset="0"/>
                </a:rPr>
                <a:t>α</a:t>
              </a:r>
              <a:r>
                <a:rPr lang="en-US" sz="2743" b="1" dirty="0">
                  <a:solidFill>
                    <a:prstClr val="black"/>
                  </a:solidFill>
                  <a:latin typeface="Garamond" panose="02020404030301010803" pitchFamily="18" charset="0"/>
                </a:rPr>
                <a:t> = .770</a:t>
              </a:r>
            </a:p>
            <a:p>
              <a:pPr algn="ctr">
                <a:defRPr/>
              </a:pPr>
              <a:r>
                <a:rPr lang="en-US" sz="2743" b="1" dirty="0">
                  <a:solidFill>
                    <a:prstClr val="black"/>
                  </a:solidFill>
                  <a:latin typeface="Garamond" panose="02020404030301010803" pitchFamily="18" charset="0"/>
                </a:rPr>
                <a:t>m = 2.05 (max = 5)</a:t>
              </a:r>
            </a:p>
          </p:txBody>
        </p:sp>
        <p:sp>
          <p:nvSpPr>
            <p:cNvPr id="149" name="Hexagon 148">
              <a:extLst>
                <a:ext uri="{FF2B5EF4-FFF2-40B4-BE49-F238E27FC236}">
                  <a16:creationId xmlns:a16="http://schemas.microsoft.com/office/drawing/2014/main" id="{EBFE1867-2C93-48DB-BB52-A9618EDC69F1}"/>
                </a:ext>
              </a:extLst>
            </p:cNvPr>
            <p:cNvSpPr/>
            <p:nvPr/>
          </p:nvSpPr>
          <p:spPr>
            <a:xfrm>
              <a:off x="19925029" y="27464839"/>
              <a:ext cx="5265435" cy="4571023"/>
            </a:xfrm>
            <a:prstGeom prst="hexag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3771" b="1" i="1" dirty="0">
                  <a:solidFill>
                    <a:prstClr val="black"/>
                  </a:solidFill>
                  <a:latin typeface="Garamond" panose="02020404030301010803" pitchFamily="18" charset="0"/>
                </a:rPr>
                <a:t>Quality Programming</a:t>
              </a:r>
            </a:p>
            <a:p>
              <a:pPr algn="ctr">
                <a:defRPr/>
              </a:pPr>
              <a:endParaRPr lang="en-US" sz="2743" b="1" i="1" dirty="0">
                <a:solidFill>
                  <a:prstClr val="black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r>
                <a:rPr lang="el-GR" sz="2743" b="1" dirty="0">
                  <a:solidFill>
                    <a:prstClr val="black"/>
                  </a:solidFill>
                  <a:latin typeface="Garamond" panose="02020404030301010803" pitchFamily="18" charset="0"/>
                </a:rPr>
                <a:t>α</a:t>
              </a:r>
              <a:r>
                <a:rPr lang="en-US" sz="2743" b="1" dirty="0">
                  <a:solidFill>
                    <a:prstClr val="black"/>
                  </a:solidFill>
                  <a:latin typeface="Garamond" panose="02020404030301010803" pitchFamily="18" charset="0"/>
                </a:rPr>
                <a:t> = .866</a:t>
              </a:r>
            </a:p>
            <a:p>
              <a:pPr algn="ctr">
                <a:defRPr/>
              </a:pPr>
              <a:r>
                <a:rPr lang="en-US" sz="2743" b="1" dirty="0">
                  <a:solidFill>
                    <a:prstClr val="black"/>
                  </a:solidFill>
                  <a:latin typeface="Garamond" panose="02020404030301010803" pitchFamily="18" charset="0"/>
                </a:rPr>
                <a:t>m = 2.15 (max = 5)</a:t>
              </a:r>
            </a:p>
          </p:txBody>
        </p:sp>
        <p:sp>
          <p:nvSpPr>
            <p:cNvPr id="150" name="Hexagon 149">
              <a:extLst>
                <a:ext uri="{FF2B5EF4-FFF2-40B4-BE49-F238E27FC236}">
                  <a16:creationId xmlns:a16="http://schemas.microsoft.com/office/drawing/2014/main" id="{0D2C7FB4-16D2-47E5-AE59-D0AEA3D2A1DD}"/>
                </a:ext>
              </a:extLst>
            </p:cNvPr>
            <p:cNvSpPr/>
            <p:nvPr/>
          </p:nvSpPr>
          <p:spPr>
            <a:xfrm>
              <a:off x="25185793" y="27464839"/>
              <a:ext cx="5265435" cy="4571023"/>
            </a:xfrm>
            <a:prstGeom prst="hexag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3771" b="1" i="1" dirty="0">
                  <a:solidFill>
                    <a:prstClr val="black"/>
                  </a:solidFill>
                  <a:latin typeface="Garamond" panose="02020404030301010803" pitchFamily="18" charset="0"/>
                </a:rPr>
                <a:t>Shared Definitions</a:t>
              </a:r>
            </a:p>
            <a:p>
              <a:pPr algn="ctr">
                <a:defRPr/>
              </a:pPr>
              <a:endParaRPr lang="en-US" sz="2743" b="1" i="1" dirty="0">
                <a:solidFill>
                  <a:prstClr val="black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r>
                <a:rPr lang="el-GR" sz="2743" b="1" dirty="0">
                  <a:solidFill>
                    <a:prstClr val="black"/>
                  </a:solidFill>
                  <a:latin typeface="Garamond" panose="02020404030301010803" pitchFamily="18" charset="0"/>
                </a:rPr>
                <a:t>α</a:t>
              </a:r>
              <a:r>
                <a:rPr lang="en-US" sz="2743" b="1" dirty="0">
                  <a:solidFill>
                    <a:prstClr val="black"/>
                  </a:solidFill>
                  <a:latin typeface="Garamond" panose="02020404030301010803" pitchFamily="18" charset="0"/>
                </a:rPr>
                <a:t> = .904</a:t>
              </a:r>
            </a:p>
            <a:p>
              <a:pPr algn="ctr">
                <a:defRPr/>
              </a:pPr>
              <a:r>
                <a:rPr lang="en-US" sz="2743" b="1" dirty="0">
                  <a:solidFill>
                    <a:prstClr val="black"/>
                  </a:solidFill>
                  <a:latin typeface="Garamond" panose="02020404030301010803" pitchFamily="18" charset="0"/>
                </a:rPr>
                <a:t>m = 2.57 (max = 5)</a:t>
              </a:r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5B1F985-E19E-4583-AB73-71EFC6141747}"/>
              </a:ext>
            </a:extLst>
          </p:cNvPr>
          <p:cNvSpPr/>
          <p:nvPr/>
        </p:nvSpPr>
        <p:spPr>
          <a:xfrm>
            <a:off x="3577653" y="22452114"/>
            <a:ext cx="382510" cy="364434"/>
          </a:xfrm>
          <a:custGeom>
            <a:avLst/>
            <a:gdLst>
              <a:gd name="connsiteX0" fmla="*/ 446262 w 446262"/>
              <a:gd name="connsiteY0" fmla="*/ 0 h 425173"/>
              <a:gd name="connsiteX1" fmla="*/ 223131 w 446262"/>
              <a:gd name="connsiteY1" fmla="*/ 0 h 425173"/>
              <a:gd name="connsiteX2" fmla="*/ 223131 w 446262"/>
              <a:gd name="connsiteY2" fmla="*/ 425173 h 425173"/>
              <a:gd name="connsiteX3" fmla="*/ 0 w 446262"/>
              <a:gd name="connsiteY3" fmla="*/ 425173 h 425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262" h="425173">
                <a:moveTo>
                  <a:pt x="446262" y="0"/>
                </a:moveTo>
                <a:lnTo>
                  <a:pt x="223131" y="0"/>
                </a:lnTo>
                <a:lnTo>
                  <a:pt x="223131" y="425173"/>
                </a:lnTo>
                <a:lnTo>
                  <a:pt x="0" y="425173"/>
                </a:lnTo>
              </a:path>
            </a:pathLst>
          </a:custGeom>
          <a:noFill/>
          <a:ln w="15875" cap="flat" cmpd="sng" algn="ctr">
            <a:solidFill>
              <a:srgbClr val="93A299">
                <a:shade val="80000"/>
                <a:hueOff val="0"/>
                <a:satOff val="0"/>
                <a:lumOff val="0"/>
                <a:alpha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8933" tIns="169009" rIns="215349" bIns="195425" numCol="1" spcCol="1270" anchor="ctr" anchorCtr="0">
            <a:noAutofit/>
          </a:bodyPr>
          <a:lstStyle/>
          <a:p>
            <a:pPr algn="ctr" defTabSz="19049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429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4C4E5CA-859C-4213-86BD-183893F54DBE}"/>
              </a:ext>
            </a:extLst>
          </p:cNvPr>
          <p:cNvSpPr/>
          <p:nvPr/>
        </p:nvSpPr>
        <p:spPr>
          <a:xfrm>
            <a:off x="3584330" y="22152779"/>
            <a:ext cx="375836" cy="299331"/>
          </a:xfrm>
          <a:custGeom>
            <a:avLst/>
            <a:gdLst>
              <a:gd name="connsiteX0" fmla="*/ 438475 w 438475"/>
              <a:gd name="connsiteY0" fmla="*/ 349220 h 349220"/>
              <a:gd name="connsiteX1" fmla="*/ 219237 w 438475"/>
              <a:gd name="connsiteY1" fmla="*/ 349220 h 349220"/>
              <a:gd name="connsiteX2" fmla="*/ 219237 w 438475"/>
              <a:gd name="connsiteY2" fmla="*/ 0 h 349220"/>
              <a:gd name="connsiteX3" fmla="*/ 0 w 438475"/>
              <a:gd name="connsiteY3" fmla="*/ 0 h 349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475" h="349220">
                <a:moveTo>
                  <a:pt x="438475" y="349220"/>
                </a:moveTo>
                <a:lnTo>
                  <a:pt x="219237" y="349220"/>
                </a:lnTo>
                <a:lnTo>
                  <a:pt x="219237" y="0"/>
                </a:lnTo>
                <a:lnTo>
                  <a:pt x="0" y="0"/>
                </a:lnTo>
              </a:path>
            </a:pathLst>
          </a:custGeom>
          <a:noFill/>
          <a:ln w="15875" cap="flat" cmpd="sng" algn="ctr">
            <a:solidFill>
              <a:srgbClr val="93A299">
                <a:shade val="80000"/>
                <a:hueOff val="0"/>
                <a:satOff val="0"/>
                <a:lumOff val="0"/>
                <a:alpha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6792" tIns="137655" rIns="210815" bIns="161677" numCol="1" spcCol="1270" anchor="ctr" anchorCtr="0">
            <a:noAutofit/>
          </a:bodyPr>
          <a:lstStyle/>
          <a:p>
            <a:pPr algn="ctr" defTabSz="19049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429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8230C9A-F8DA-4D78-B60C-4701721565F7}"/>
              </a:ext>
            </a:extLst>
          </p:cNvPr>
          <p:cNvSpPr/>
          <p:nvPr/>
        </p:nvSpPr>
        <p:spPr>
          <a:xfrm>
            <a:off x="5872720" y="20812155"/>
            <a:ext cx="618069" cy="1639956"/>
          </a:xfrm>
          <a:custGeom>
            <a:avLst/>
            <a:gdLst>
              <a:gd name="connsiteX0" fmla="*/ 720992 w 721081"/>
              <a:gd name="connsiteY0" fmla="*/ 0 h 1913282"/>
              <a:gd name="connsiteX1" fmla="*/ 360496 w 721081"/>
              <a:gd name="connsiteY1" fmla="*/ 0 h 1913282"/>
              <a:gd name="connsiteX2" fmla="*/ 360496 w 721081"/>
              <a:gd name="connsiteY2" fmla="*/ 1916290 h 1913282"/>
              <a:gd name="connsiteX3" fmla="*/ 0 w 721081"/>
              <a:gd name="connsiteY3" fmla="*/ 1916290 h 1913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1081" h="1913282">
                <a:moveTo>
                  <a:pt x="720992" y="0"/>
                </a:moveTo>
                <a:lnTo>
                  <a:pt x="360496" y="0"/>
                </a:lnTo>
                <a:lnTo>
                  <a:pt x="360496" y="1916290"/>
                </a:lnTo>
                <a:lnTo>
                  <a:pt x="0" y="1916290"/>
                </a:lnTo>
              </a:path>
            </a:pathLst>
          </a:custGeom>
          <a:noFill/>
          <a:ln w="15875" cap="flat" cmpd="sng" algn="ctr">
            <a:solidFill>
              <a:srgbClr val="93A299">
                <a:shade val="60000"/>
                <a:hueOff val="0"/>
                <a:satOff val="0"/>
                <a:lumOff val="0"/>
                <a:alpha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6106" tIns="776164" rIns="363735" bIns="863792" numCol="1" spcCol="1270" anchor="ctr" anchorCtr="0">
            <a:noAutofit/>
          </a:bodyPr>
          <a:lstStyle/>
          <a:p>
            <a:pPr algn="ctr" defTabSz="19049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429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49F05D5-B76D-4850-9899-5EA5D9507593}"/>
              </a:ext>
            </a:extLst>
          </p:cNvPr>
          <p:cNvSpPr/>
          <p:nvPr/>
        </p:nvSpPr>
        <p:spPr>
          <a:xfrm>
            <a:off x="3577653" y="20629939"/>
            <a:ext cx="382510" cy="728869"/>
          </a:xfrm>
          <a:custGeom>
            <a:avLst/>
            <a:gdLst>
              <a:gd name="connsiteX0" fmla="*/ 446262 w 446262"/>
              <a:gd name="connsiteY0" fmla="*/ 0 h 850347"/>
              <a:gd name="connsiteX1" fmla="*/ 223131 w 446262"/>
              <a:gd name="connsiteY1" fmla="*/ 0 h 850347"/>
              <a:gd name="connsiteX2" fmla="*/ 223131 w 446262"/>
              <a:gd name="connsiteY2" fmla="*/ 850347 h 850347"/>
              <a:gd name="connsiteX3" fmla="*/ 0 w 446262"/>
              <a:gd name="connsiteY3" fmla="*/ 850347 h 850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262" h="850347">
                <a:moveTo>
                  <a:pt x="446262" y="0"/>
                </a:moveTo>
                <a:lnTo>
                  <a:pt x="223131" y="0"/>
                </a:lnTo>
                <a:lnTo>
                  <a:pt x="223131" y="850347"/>
                </a:lnTo>
                <a:lnTo>
                  <a:pt x="0" y="850347"/>
                </a:lnTo>
              </a:path>
            </a:pathLst>
          </a:custGeom>
          <a:noFill/>
          <a:ln w="15875" cap="flat" cmpd="sng" algn="ctr">
            <a:solidFill>
              <a:srgbClr val="93A299">
                <a:shade val="80000"/>
                <a:hueOff val="0"/>
                <a:satOff val="0"/>
                <a:lumOff val="0"/>
                <a:alpha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1563" tIns="343857" rIns="222719" bIns="385012" numCol="1" spcCol="1270" anchor="ctr" anchorCtr="0">
            <a:noAutofit/>
          </a:bodyPr>
          <a:lstStyle/>
          <a:p>
            <a:pPr algn="ctr" defTabSz="19049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429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2009636-1C27-4E76-A95B-0D705704F0E6}"/>
              </a:ext>
            </a:extLst>
          </p:cNvPr>
          <p:cNvSpPr/>
          <p:nvPr/>
        </p:nvSpPr>
        <p:spPr>
          <a:xfrm>
            <a:off x="3577653" y="20590749"/>
            <a:ext cx="382510" cy="78377"/>
          </a:xfrm>
          <a:custGeom>
            <a:avLst/>
            <a:gdLst>
              <a:gd name="connsiteX0" fmla="*/ 446262 w 446262"/>
              <a:gd name="connsiteY0" fmla="*/ 45720 h 91440"/>
              <a:gd name="connsiteX1" fmla="*/ 0 w 446262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6262" h="91440">
                <a:moveTo>
                  <a:pt x="446262" y="45720"/>
                </a:moveTo>
                <a:lnTo>
                  <a:pt x="0" y="45720"/>
                </a:lnTo>
              </a:path>
            </a:pathLst>
          </a:custGeom>
          <a:noFill/>
          <a:ln w="15875" cap="flat" cmpd="sng" algn="ctr">
            <a:solidFill>
              <a:srgbClr val="93A299">
                <a:shade val="80000"/>
                <a:hueOff val="0"/>
                <a:satOff val="0"/>
                <a:lumOff val="0"/>
                <a:alpha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2579" tIns="29626" rIns="211703" bIns="48751" numCol="1" spcCol="1270" anchor="ctr" anchorCtr="0">
            <a:noAutofit/>
          </a:bodyPr>
          <a:lstStyle/>
          <a:p>
            <a:pPr algn="ctr" defTabSz="19049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429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FCF41BE-22D6-4C9E-BDCD-11D984835F06}"/>
              </a:ext>
            </a:extLst>
          </p:cNvPr>
          <p:cNvSpPr/>
          <p:nvPr/>
        </p:nvSpPr>
        <p:spPr>
          <a:xfrm>
            <a:off x="3577653" y="19901070"/>
            <a:ext cx="382510" cy="728869"/>
          </a:xfrm>
          <a:custGeom>
            <a:avLst/>
            <a:gdLst>
              <a:gd name="connsiteX0" fmla="*/ 446262 w 446262"/>
              <a:gd name="connsiteY0" fmla="*/ 850347 h 850347"/>
              <a:gd name="connsiteX1" fmla="*/ 223131 w 446262"/>
              <a:gd name="connsiteY1" fmla="*/ 850347 h 850347"/>
              <a:gd name="connsiteX2" fmla="*/ 223131 w 446262"/>
              <a:gd name="connsiteY2" fmla="*/ 0 h 850347"/>
              <a:gd name="connsiteX3" fmla="*/ 0 w 446262"/>
              <a:gd name="connsiteY3" fmla="*/ 0 h 850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262" h="850347">
                <a:moveTo>
                  <a:pt x="446262" y="850347"/>
                </a:moveTo>
                <a:lnTo>
                  <a:pt x="223131" y="850347"/>
                </a:lnTo>
                <a:lnTo>
                  <a:pt x="223131" y="0"/>
                </a:lnTo>
                <a:lnTo>
                  <a:pt x="0" y="0"/>
                </a:lnTo>
              </a:path>
            </a:pathLst>
          </a:custGeom>
          <a:noFill/>
          <a:ln w="15875" cap="flat" cmpd="sng" algn="ctr">
            <a:solidFill>
              <a:srgbClr val="93A299">
                <a:shade val="80000"/>
                <a:hueOff val="0"/>
                <a:satOff val="0"/>
                <a:lumOff val="0"/>
                <a:alpha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1563" tIns="343857" rIns="222719" bIns="385012" numCol="1" spcCol="1270" anchor="ctr" anchorCtr="0">
            <a:noAutofit/>
          </a:bodyPr>
          <a:lstStyle/>
          <a:p>
            <a:pPr algn="ctr" defTabSz="19049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429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A68EB99-5019-4530-A09F-9EB40D6E25D6}"/>
              </a:ext>
            </a:extLst>
          </p:cNvPr>
          <p:cNvSpPr/>
          <p:nvPr/>
        </p:nvSpPr>
        <p:spPr>
          <a:xfrm>
            <a:off x="5872720" y="20629937"/>
            <a:ext cx="618069" cy="182217"/>
          </a:xfrm>
          <a:custGeom>
            <a:avLst/>
            <a:gdLst>
              <a:gd name="connsiteX0" fmla="*/ 720992 w 721081"/>
              <a:gd name="connsiteY0" fmla="*/ 209579 h 212586"/>
              <a:gd name="connsiteX1" fmla="*/ 360496 w 721081"/>
              <a:gd name="connsiteY1" fmla="*/ 209579 h 212586"/>
              <a:gd name="connsiteX2" fmla="*/ 360496 w 721081"/>
              <a:gd name="connsiteY2" fmla="*/ 0 h 212586"/>
              <a:gd name="connsiteX3" fmla="*/ 0 w 721081"/>
              <a:gd name="connsiteY3" fmla="*/ 0 h 212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1081" h="212586">
                <a:moveTo>
                  <a:pt x="720992" y="209579"/>
                </a:moveTo>
                <a:lnTo>
                  <a:pt x="360496" y="209579"/>
                </a:lnTo>
                <a:lnTo>
                  <a:pt x="360496" y="0"/>
                </a:lnTo>
                <a:lnTo>
                  <a:pt x="0" y="0"/>
                </a:lnTo>
              </a:path>
            </a:pathLst>
          </a:custGeom>
          <a:noFill/>
          <a:ln w="15875" cap="flat" cmpd="sng" algn="ctr">
            <a:solidFill>
              <a:srgbClr val="93A299">
                <a:shade val="60000"/>
                <a:hueOff val="0"/>
                <a:satOff val="0"/>
                <a:lumOff val="0"/>
                <a:alpha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3811" tIns="75000" rIns="336030" bIns="107217" numCol="1" spcCol="1270" anchor="ctr" anchorCtr="0">
            <a:noAutofit/>
          </a:bodyPr>
          <a:lstStyle/>
          <a:p>
            <a:pPr algn="ctr" defTabSz="19049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429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978E34F-993A-438D-8574-F8C0DAC84F86}"/>
              </a:ext>
            </a:extLst>
          </p:cNvPr>
          <p:cNvSpPr/>
          <p:nvPr/>
        </p:nvSpPr>
        <p:spPr>
          <a:xfrm>
            <a:off x="3577653" y="19133010"/>
            <a:ext cx="382510" cy="78377"/>
          </a:xfrm>
          <a:custGeom>
            <a:avLst/>
            <a:gdLst>
              <a:gd name="connsiteX0" fmla="*/ 446262 w 446262"/>
              <a:gd name="connsiteY0" fmla="*/ 45720 h 91440"/>
              <a:gd name="connsiteX1" fmla="*/ 0 w 446262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6262" h="91440">
                <a:moveTo>
                  <a:pt x="446262" y="45720"/>
                </a:moveTo>
                <a:lnTo>
                  <a:pt x="0" y="45720"/>
                </a:lnTo>
              </a:path>
            </a:pathLst>
          </a:custGeom>
          <a:noFill/>
          <a:ln w="15875" cap="flat" cmpd="sng" algn="ctr">
            <a:solidFill>
              <a:srgbClr val="93A299">
                <a:shade val="80000"/>
                <a:hueOff val="0"/>
                <a:satOff val="0"/>
                <a:lumOff val="0"/>
                <a:alpha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2579" tIns="29625" rIns="211703" bIns="48752" numCol="1" spcCol="1270" anchor="ctr" anchorCtr="0">
            <a:noAutofit/>
          </a:bodyPr>
          <a:lstStyle/>
          <a:p>
            <a:pPr algn="ctr" defTabSz="19049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429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BB7D7EE-4918-4C44-95F4-36D30BF9E8B3}"/>
              </a:ext>
            </a:extLst>
          </p:cNvPr>
          <p:cNvSpPr/>
          <p:nvPr/>
        </p:nvSpPr>
        <p:spPr>
          <a:xfrm>
            <a:off x="5872720" y="19172199"/>
            <a:ext cx="618069" cy="1639956"/>
          </a:xfrm>
          <a:custGeom>
            <a:avLst/>
            <a:gdLst>
              <a:gd name="connsiteX0" fmla="*/ 720992 w 721081"/>
              <a:gd name="connsiteY0" fmla="*/ 1910275 h 1913282"/>
              <a:gd name="connsiteX1" fmla="*/ 360496 w 721081"/>
              <a:gd name="connsiteY1" fmla="*/ 1910275 h 1913282"/>
              <a:gd name="connsiteX2" fmla="*/ 360496 w 721081"/>
              <a:gd name="connsiteY2" fmla="*/ 0 h 1913282"/>
              <a:gd name="connsiteX3" fmla="*/ 0 w 721081"/>
              <a:gd name="connsiteY3" fmla="*/ 0 h 1913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1081" h="1913282">
                <a:moveTo>
                  <a:pt x="720992" y="1910275"/>
                </a:moveTo>
                <a:lnTo>
                  <a:pt x="360496" y="1910275"/>
                </a:lnTo>
                <a:lnTo>
                  <a:pt x="360496" y="0"/>
                </a:lnTo>
                <a:lnTo>
                  <a:pt x="0" y="0"/>
                </a:lnTo>
              </a:path>
            </a:pathLst>
          </a:custGeom>
          <a:noFill/>
          <a:ln w="15875" cap="flat" cmpd="sng" algn="ctr">
            <a:solidFill>
              <a:srgbClr val="93A299">
                <a:shade val="60000"/>
                <a:hueOff val="0"/>
                <a:satOff val="0"/>
                <a:lumOff val="0"/>
                <a:alpha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6106" tIns="776164" rIns="363735" bIns="863792" numCol="1" spcCol="1270" anchor="ctr" anchorCtr="0">
            <a:noAutofit/>
          </a:bodyPr>
          <a:lstStyle/>
          <a:p>
            <a:pPr algn="ctr" defTabSz="19049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429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</a:endParaRPr>
          </a:p>
        </p:txBody>
      </p:sp>
      <p:sp>
        <p:nvSpPr>
          <p:cNvPr id="65" name="TextBox 38">
            <a:extLst>
              <a:ext uri="{FF2B5EF4-FFF2-40B4-BE49-F238E27FC236}">
                <a16:creationId xmlns:a16="http://schemas.microsoft.com/office/drawing/2014/main" id="{0A11E088-8463-4783-B130-F870CDE8B435}"/>
              </a:ext>
            </a:extLst>
          </p:cNvPr>
          <p:cNvSpPr txBox="1"/>
          <p:nvPr/>
        </p:nvSpPr>
        <p:spPr>
          <a:xfrm>
            <a:off x="1614506" y="17059331"/>
            <a:ext cx="2559755" cy="1147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428" b="1" dirty="0">
                <a:solidFill>
                  <a:sysClr val="windowText" lastClr="000000"/>
                </a:solidFill>
                <a:latin typeface="Garamond" panose="02020404030301010803" pitchFamily="18" charset="0"/>
              </a:rPr>
              <a:t>Stepping Up Strategies</a:t>
            </a:r>
          </a:p>
        </p:txBody>
      </p:sp>
      <p:sp>
        <p:nvSpPr>
          <p:cNvPr id="67" name="TextBox 40">
            <a:extLst>
              <a:ext uri="{FF2B5EF4-FFF2-40B4-BE49-F238E27FC236}">
                <a16:creationId xmlns:a16="http://schemas.microsoft.com/office/drawing/2014/main" id="{CDD72A42-5DAB-4E5B-A7A9-6A1DE09A3CB3}"/>
              </a:ext>
            </a:extLst>
          </p:cNvPr>
          <p:cNvSpPr txBox="1"/>
          <p:nvPr/>
        </p:nvSpPr>
        <p:spPr>
          <a:xfrm>
            <a:off x="11569176" y="19211387"/>
            <a:ext cx="2538710" cy="619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428" b="1" dirty="0">
                <a:solidFill>
                  <a:sysClr val="windowText" lastClr="000000"/>
                </a:solidFill>
                <a:latin typeface="Garamond" panose="02020404030301010803" pitchFamily="18" charset="0"/>
              </a:rPr>
              <a:t>Outcomes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54CA92-54D8-4D0F-8CC3-C59AB8DC858B}"/>
              </a:ext>
            </a:extLst>
          </p:cNvPr>
          <p:cNvSpPr txBox="1"/>
          <p:nvPr/>
        </p:nvSpPr>
        <p:spPr>
          <a:xfrm>
            <a:off x="5327707" y="3633691"/>
            <a:ext cx="33417668" cy="1358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14" b="1" dirty="0"/>
              <a:t>Benjamin J. Mackey (GMU), Faye S. Taxman (GMU), Niloofar Ramezani (GMU), Jill </a:t>
            </a:r>
            <a:r>
              <a:rPr lang="en-US" sz="4114" b="1" dirty="0" err="1"/>
              <a:t>Viglione</a:t>
            </a:r>
            <a:r>
              <a:rPr lang="en-US" sz="4114" b="1" dirty="0"/>
              <a:t> (UCF), </a:t>
            </a:r>
            <a:r>
              <a:rPr lang="en-US" sz="4114" b="1" dirty="0" err="1"/>
              <a:t>Teneshia</a:t>
            </a:r>
            <a:r>
              <a:rPr lang="en-US" sz="4114" b="1" dirty="0"/>
              <a:t> Thurman (GMU), &amp; Jennifer E. Johnson (MSU)</a:t>
            </a:r>
          </a:p>
          <a:p>
            <a:pPr algn="ctr"/>
            <a:r>
              <a:rPr lang="en-US" sz="4114" dirty="0"/>
              <a:t>Email: </a:t>
            </a:r>
            <a:r>
              <a:rPr lang="en-US" sz="4114" u="sng" dirty="0"/>
              <a:t>bmackey2@gmu.edu </a:t>
            </a:r>
          </a:p>
        </p:txBody>
      </p:sp>
      <p:sp>
        <p:nvSpPr>
          <p:cNvPr id="152" name="TextBox 40">
            <a:extLst>
              <a:ext uri="{FF2B5EF4-FFF2-40B4-BE49-F238E27FC236}">
                <a16:creationId xmlns:a16="http://schemas.microsoft.com/office/drawing/2014/main" id="{F12DB717-EB9F-4EC6-AA89-F7DEB254DB38}"/>
              </a:ext>
            </a:extLst>
          </p:cNvPr>
          <p:cNvSpPr txBox="1"/>
          <p:nvPr/>
        </p:nvSpPr>
        <p:spPr>
          <a:xfrm>
            <a:off x="6669608" y="19257154"/>
            <a:ext cx="2538710" cy="619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428" b="1" dirty="0">
                <a:solidFill>
                  <a:sysClr val="windowText" lastClr="000000"/>
                </a:solidFill>
                <a:latin typeface="Garamond" panose="02020404030301010803" pitchFamily="18" charset="0"/>
              </a:rPr>
              <a:t>Mechanisms</a:t>
            </a:r>
          </a:p>
        </p:txBody>
      </p:sp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194314A7-0536-4A70-B233-324F1CC47B9D}"/>
              </a:ext>
            </a:extLst>
          </p:cNvPr>
          <p:cNvSpPr/>
          <p:nvPr/>
        </p:nvSpPr>
        <p:spPr>
          <a:xfrm>
            <a:off x="1061801" y="18303806"/>
            <a:ext cx="3665164" cy="2103120"/>
          </a:xfrm>
          <a:custGeom>
            <a:avLst/>
            <a:gdLst>
              <a:gd name="connsiteX0" fmla="*/ 0 w 2231312"/>
              <a:gd name="connsiteY0" fmla="*/ 0 h 680278"/>
              <a:gd name="connsiteX1" fmla="*/ 2231312 w 2231312"/>
              <a:gd name="connsiteY1" fmla="*/ 0 h 680278"/>
              <a:gd name="connsiteX2" fmla="*/ 2231312 w 2231312"/>
              <a:gd name="connsiteY2" fmla="*/ 680278 h 680278"/>
              <a:gd name="connsiteX3" fmla="*/ 0 w 2231312"/>
              <a:gd name="connsiteY3" fmla="*/ 680278 h 680278"/>
              <a:gd name="connsiteX4" fmla="*/ 0 w 2231312"/>
              <a:gd name="connsiteY4" fmla="*/ 0 h 68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1312" h="680278">
                <a:moveTo>
                  <a:pt x="0" y="0"/>
                </a:moveTo>
                <a:lnTo>
                  <a:pt x="2231312" y="0"/>
                </a:lnTo>
                <a:lnTo>
                  <a:pt x="2231312" y="680278"/>
                </a:lnTo>
                <a:lnTo>
                  <a:pt x="0" y="680278"/>
                </a:lnTo>
                <a:lnTo>
                  <a:pt x="0" y="0"/>
                </a:lnTo>
                <a:close/>
              </a:path>
            </a:pathLst>
          </a:custGeom>
          <a:solidFill>
            <a:srgbClr val="93A299">
              <a:hueOff val="0"/>
              <a:satOff val="0"/>
              <a:lumOff val="0"/>
              <a:alphaOff val="0"/>
            </a:srgbClr>
          </a:solidFill>
          <a:ln w="15875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253" tIns="9253" rIns="9253" bIns="9253" numCol="1" spcCol="1270" anchor="ctr" anchorCtr="0">
            <a:noAutofit/>
          </a:bodyPr>
          <a:lstStyle/>
          <a:p>
            <a:pPr lvl="0" algn="ctr"/>
            <a:r>
              <a:rPr lang="en-US" sz="2800" dirty="0">
                <a:solidFill>
                  <a:schemeClr val="tx1"/>
                </a:solidFill>
                <a:latin typeface="Garamond" panose="02020404030301010803" pitchFamily="18" charset="0"/>
              </a:rPr>
              <a:t>Convene policy team</a:t>
            </a:r>
          </a:p>
        </p:txBody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id="{4F2BCAC6-0C6C-4A27-8F53-C6D81EC62D3F}"/>
              </a:ext>
            </a:extLst>
          </p:cNvPr>
          <p:cNvSpPr/>
          <p:nvPr/>
        </p:nvSpPr>
        <p:spPr>
          <a:xfrm>
            <a:off x="1061801" y="29275619"/>
            <a:ext cx="3665164" cy="2103120"/>
          </a:xfrm>
          <a:custGeom>
            <a:avLst/>
            <a:gdLst>
              <a:gd name="connsiteX0" fmla="*/ 0 w 2231312"/>
              <a:gd name="connsiteY0" fmla="*/ 0 h 680278"/>
              <a:gd name="connsiteX1" fmla="*/ 2231312 w 2231312"/>
              <a:gd name="connsiteY1" fmla="*/ 0 h 680278"/>
              <a:gd name="connsiteX2" fmla="*/ 2231312 w 2231312"/>
              <a:gd name="connsiteY2" fmla="*/ 680278 h 680278"/>
              <a:gd name="connsiteX3" fmla="*/ 0 w 2231312"/>
              <a:gd name="connsiteY3" fmla="*/ 680278 h 680278"/>
              <a:gd name="connsiteX4" fmla="*/ 0 w 2231312"/>
              <a:gd name="connsiteY4" fmla="*/ 0 h 68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1312" h="680278">
                <a:moveTo>
                  <a:pt x="0" y="0"/>
                </a:moveTo>
                <a:lnTo>
                  <a:pt x="2231312" y="0"/>
                </a:lnTo>
                <a:lnTo>
                  <a:pt x="2231312" y="680278"/>
                </a:lnTo>
                <a:lnTo>
                  <a:pt x="0" y="680278"/>
                </a:lnTo>
                <a:lnTo>
                  <a:pt x="0" y="0"/>
                </a:lnTo>
                <a:close/>
              </a:path>
            </a:pathLst>
          </a:custGeom>
          <a:solidFill>
            <a:srgbClr val="93A299">
              <a:hueOff val="0"/>
              <a:satOff val="0"/>
              <a:lumOff val="0"/>
              <a:alphaOff val="0"/>
            </a:srgbClr>
          </a:solidFill>
          <a:ln w="15875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253" tIns="9253" rIns="9253" bIns="9253" numCol="1" spcCol="1270" anchor="ctr" anchorCtr="0">
            <a:noAutofit/>
          </a:bodyPr>
          <a:lstStyle/>
          <a:p>
            <a:pPr algn="ctr" defTabSz="64766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dirty="0">
                <a:solidFill>
                  <a:sysClr val="windowText" lastClr="000000"/>
                </a:solidFill>
                <a:latin typeface="Garamond" panose="02020404030301010803" pitchFamily="18" charset="0"/>
              </a:rPr>
              <a:t>Implement the plan and prioritize funds</a:t>
            </a:r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1C92A782-8C77-4254-8D94-312C709E40F3}"/>
              </a:ext>
            </a:extLst>
          </p:cNvPr>
          <p:cNvSpPr/>
          <p:nvPr/>
        </p:nvSpPr>
        <p:spPr>
          <a:xfrm>
            <a:off x="1061801" y="27081258"/>
            <a:ext cx="3665164" cy="2103120"/>
          </a:xfrm>
          <a:custGeom>
            <a:avLst/>
            <a:gdLst>
              <a:gd name="connsiteX0" fmla="*/ 0 w 2231312"/>
              <a:gd name="connsiteY0" fmla="*/ 0 h 680278"/>
              <a:gd name="connsiteX1" fmla="*/ 2231312 w 2231312"/>
              <a:gd name="connsiteY1" fmla="*/ 0 h 680278"/>
              <a:gd name="connsiteX2" fmla="*/ 2231312 w 2231312"/>
              <a:gd name="connsiteY2" fmla="*/ 680278 h 680278"/>
              <a:gd name="connsiteX3" fmla="*/ 0 w 2231312"/>
              <a:gd name="connsiteY3" fmla="*/ 680278 h 680278"/>
              <a:gd name="connsiteX4" fmla="*/ 0 w 2231312"/>
              <a:gd name="connsiteY4" fmla="*/ 0 h 68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1312" h="680278">
                <a:moveTo>
                  <a:pt x="0" y="0"/>
                </a:moveTo>
                <a:lnTo>
                  <a:pt x="2231312" y="0"/>
                </a:lnTo>
                <a:lnTo>
                  <a:pt x="2231312" y="680278"/>
                </a:lnTo>
                <a:lnTo>
                  <a:pt x="0" y="680278"/>
                </a:lnTo>
                <a:lnTo>
                  <a:pt x="0" y="0"/>
                </a:lnTo>
                <a:close/>
              </a:path>
            </a:pathLst>
          </a:custGeom>
          <a:solidFill>
            <a:srgbClr val="93A299">
              <a:hueOff val="0"/>
              <a:satOff val="0"/>
              <a:lumOff val="0"/>
              <a:alphaOff val="0"/>
            </a:srgbClr>
          </a:solidFill>
          <a:ln w="15875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253" tIns="9253" rIns="9253" bIns="9253" numCol="1" spcCol="1270" anchor="ctr" anchorCtr="0">
            <a:noAutofit/>
          </a:bodyPr>
          <a:lstStyle/>
          <a:p>
            <a:pPr algn="ctr" defTabSz="64766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dirty="0">
                <a:solidFill>
                  <a:sysClr val="windowText" lastClr="000000"/>
                </a:solidFill>
                <a:latin typeface="Garamond" panose="02020404030301010803" pitchFamily="18" charset="0"/>
              </a:rPr>
              <a:t>Analyze existing community and jail services and make a plan for addressing gaps</a:t>
            </a:r>
          </a:p>
        </p:txBody>
      </p:sp>
      <p:sp>
        <p:nvSpPr>
          <p:cNvPr id="117" name="Freeform: Shape 116">
            <a:extLst>
              <a:ext uri="{FF2B5EF4-FFF2-40B4-BE49-F238E27FC236}">
                <a16:creationId xmlns:a16="http://schemas.microsoft.com/office/drawing/2014/main" id="{D3FC445E-CC85-4BBD-9333-2B75252A7436}"/>
              </a:ext>
            </a:extLst>
          </p:cNvPr>
          <p:cNvSpPr/>
          <p:nvPr/>
        </p:nvSpPr>
        <p:spPr>
          <a:xfrm>
            <a:off x="1061801" y="24886895"/>
            <a:ext cx="3665164" cy="2103120"/>
          </a:xfrm>
          <a:custGeom>
            <a:avLst/>
            <a:gdLst>
              <a:gd name="connsiteX0" fmla="*/ 0 w 2231312"/>
              <a:gd name="connsiteY0" fmla="*/ 0 h 680278"/>
              <a:gd name="connsiteX1" fmla="*/ 2231312 w 2231312"/>
              <a:gd name="connsiteY1" fmla="*/ 0 h 680278"/>
              <a:gd name="connsiteX2" fmla="*/ 2231312 w 2231312"/>
              <a:gd name="connsiteY2" fmla="*/ 680278 h 680278"/>
              <a:gd name="connsiteX3" fmla="*/ 0 w 2231312"/>
              <a:gd name="connsiteY3" fmla="*/ 680278 h 680278"/>
              <a:gd name="connsiteX4" fmla="*/ 0 w 2231312"/>
              <a:gd name="connsiteY4" fmla="*/ 0 h 68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1312" h="680278">
                <a:moveTo>
                  <a:pt x="0" y="0"/>
                </a:moveTo>
                <a:lnTo>
                  <a:pt x="2231312" y="0"/>
                </a:lnTo>
                <a:lnTo>
                  <a:pt x="2231312" y="680278"/>
                </a:lnTo>
                <a:lnTo>
                  <a:pt x="0" y="680278"/>
                </a:lnTo>
                <a:lnTo>
                  <a:pt x="0" y="0"/>
                </a:lnTo>
                <a:close/>
              </a:path>
            </a:pathLst>
          </a:custGeom>
          <a:solidFill>
            <a:srgbClr val="93A299">
              <a:hueOff val="0"/>
              <a:satOff val="0"/>
              <a:lumOff val="0"/>
              <a:alphaOff val="0"/>
            </a:srgbClr>
          </a:solidFill>
          <a:ln w="15875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253" tIns="9253" rIns="9253" bIns="9253" numCol="1" spcCol="1270" anchor="ctr" anchorCtr="0">
            <a:noAutofit/>
          </a:bodyPr>
          <a:lstStyle/>
          <a:p>
            <a:pPr algn="ctr" defTabSz="64766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dirty="0">
                <a:solidFill>
                  <a:sysClr val="windowText" lastClr="000000"/>
                </a:solidFill>
                <a:latin typeface="Garamond" panose="02020404030301010803" pitchFamily="18" charset="0"/>
              </a:rPr>
              <a:t>Track implementation progress on an ongoing basis using the screening took and the 4 indicators</a:t>
            </a:r>
          </a:p>
        </p:txBody>
      </p:sp>
      <p:sp>
        <p:nvSpPr>
          <p:cNvPr id="118" name="Freeform: Shape 117">
            <a:extLst>
              <a:ext uri="{FF2B5EF4-FFF2-40B4-BE49-F238E27FC236}">
                <a16:creationId xmlns:a16="http://schemas.microsoft.com/office/drawing/2014/main" id="{9AA00C4F-6114-4882-82E6-F916A488758F}"/>
              </a:ext>
            </a:extLst>
          </p:cNvPr>
          <p:cNvSpPr/>
          <p:nvPr/>
        </p:nvSpPr>
        <p:spPr>
          <a:xfrm>
            <a:off x="1061801" y="22692532"/>
            <a:ext cx="3665164" cy="2103120"/>
          </a:xfrm>
          <a:custGeom>
            <a:avLst/>
            <a:gdLst>
              <a:gd name="connsiteX0" fmla="*/ 0 w 2231312"/>
              <a:gd name="connsiteY0" fmla="*/ 0 h 680278"/>
              <a:gd name="connsiteX1" fmla="*/ 2231312 w 2231312"/>
              <a:gd name="connsiteY1" fmla="*/ 0 h 680278"/>
              <a:gd name="connsiteX2" fmla="*/ 2231312 w 2231312"/>
              <a:gd name="connsiteY2" fmla="*/ 680278 h 680278"/>
              <a:gd name="connsiteX3" fmla="*/ 0 w 2231312"/>
              <a:gd name="connsiteY3" fmla="*/ 680278 h 680278"/>
              <a:gd name="connsiteX4" fmla="*/ 0 w 2231312"/>
              <a:gd name="connsiteY4" fmla="*/ 0 h 68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1312" h="680278">
                <a:moveTo>
                  <a:pt x="0" y="0"/>
                </a:moveTo>
                <a:lnTo>
                  <a:pt x="2231312" y="0"/>
                </a:lnTo>
                <a:lnTo>
                  <a:pt x="2231312" y="680278"/>
                </a:lnTo>
                <a:lnTo>
                  <a:pt x="0" y="680278"/>
                </a:lnTo>
                <a:lnTo>
                  <a:pt x="0" y="0"/>
                </a:lnTo>
                <a:close/>
              </a:path>
            </a:pathLst>
          </a:custGeom>
          <a:solidFill>
            <a:srgbClr val="93A299">
              <a:hueOff val="0"/>
              <a:satOff val="0"/>
              <a:lumOff val="0"/>
              <a:alphaOff val="0"/>
            </a:srgbClr>
          </a:solidFill>
          <a:ln w="15875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253" tIns="9253" rIns="9253" bIns="9253" numCol="1" spcCol="1270" anchor="ctr" anchorCtr="0">
            <a:noAutofit/>
          </a:bodyPr>
          <a:lstStyle/>
          <a:p>
            <a:pPr algn="ctr" defTabSz="64766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dirty="0">
                <a:solidFill>
                  <a:sysClr val="windowText" lastClr="000000"/>
                </a:solidFill>
                <a:latin typeface="Garamond" panose="02020404030301010803" pitchFamily="18" charset="0"/>
              </a:rPr>
              <a:t>Collect baseline data using the screening tool</a:t>
            </a:r>
          </a:p>
        </p:txBody>
      </p:sp>
      <p:sp>
        <p:nvSpPr>
          <p:cNvPr id="128" name="Freeform: Shape 127">
            <a:extLst>
              <a:ext uri="{FF2B5EF4-FFF2-40B4-BE49-F238E27FC236}">
                <a16:creationId xmlns:a16="http://schemas.microsoft.com/office/drawing/2014/main" id="{A34E1E2C-C63C-44EF-B05B-4BA5B469DE2D}"/>
              </a:ext>
            </a:extLst>
          </p:cNvPr>
          <p:cNvSpPr/>
          <p:nvPr/>
        </p:nvSpPr>
        <p:spPr>
          <a:xfrm>
            <a:off x="1061801" y="20498169"/>
            <a:ext cx="3665164" cy="2103120"/>
          </a:xfrm>
          <a:custGeom>
            <a:avLst/>
            <a:gdLst>
              <a:gd name="connsiteX0" fmla="*/ 0 w 2231312"/>
              <a:gd name="connsiteY0" fmla="*/ 0 h 680278"/>
              <a:gd name="connsiteX1" fmla="*/ 2231312 w 2231312"/>
              <a:gd name="connsiteY1" fmla="*/ 0 h 680278"/>
              <a:gd name="connsiteX2" fmla="*/ 2231312 w 2231312"/>
              <a:gd name="connsiteY2" fmla="*/ 680278 h 680278"/>
              <a:gd name="connsiteX3" fmla="*/ 0 w 2231312"/>
              <a:gd name="connsiteY3" fmla="*/ 680278 h 680278"/>
              <a:gd name="connsiteX4" fmla="*/ 0 w 2231312"/>
              <a:gd name="connsiteY4" fmla="*/ 0 h 68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1312" h="680278">
                <a:moveTo>
                  <a:pt x="0" y="0"/>
                </a:moveTo>
                <a:lnTo>
                  <a:pt x="2231312" y="0"/>
                </a:lnTo>
                <a:lnTo>
                  <a:pt x="2231312" y="680278"/>
                </a:lnTo>
                <a:lnTo>
                  <a:pt x="0" y="680278"/>
                </a:lnTo>
                <a:lnTo>
                  <a:pt x="0" y="0"/>
                </a:lnTo>
                <a:close/>
              </a:path>
            </a:pathLst>
          </a:custGeom>
          <a:solidFill>
            <a:srgbClr val="93A299">
              <a:hueOff val="0"/>
              <a:satOff val="0"/>
              <a:lumOff val="0"/>
              <a:alphaOff val="0"/>
            </a:srgbClr>
          </a:solidFill>
          <a:ln w="15875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253" tIns="9253" rIns="9253" bIns="9253" numCol="1" spcCol="1270" anchor="ctr" anchorCtr="0">
            <a:noAutofit/>
          </a:bodyPr>
          <a:lstStyle/>
          <a:p>
            <a:pPr algn="ctr" defTabSz="64766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dirty="0">
                <a:solidFill>
                  <a:sysClr val="windowText" lastClr="000000"/>
                </a:solidFill>
                <a:latin typeface="Garamond" panose="02020404030301010803" pitchFamily="18" charset="0"/>
              </a:rPr>
              <a:t>Identify MH screening tool; develop capacity to use screening tool and track 4 specific indicators on an ongoing basis</a:t>
            </a:r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0909CB7F-F053-4D5C-B266-F6BD3AF8DFA1}"/>
              </a:ext>
            </a:extLst>
          </p:cNvPr>
          <p:cNvSpPr/>
          <p:nvPr/>
        </p:nvSpPr>
        <p:spPr>
          <a:xfrm>
            <a:off x="6013367" y="20007813"/>
            <a:ext cx="3665164" cy="2286000"/>
          </a:xfrm>
          <a:custGeom>
            <a:avLst/>
            <a:gdLst>
              <a:gd name="connsiteX0" fmla="*/ 0 w 2231312"/>
              <a:gd name="connsiteY0" fmla="*/ 0 h 680278"/>
              <a:gd name="connsiteX1" fmla="*/ 2231312 w 2231312"/>
              <a:gd name="connsiteY1" fmla="*/ 0 h 680278"/>
              <a:gd name="connsiteX2" fmla="*/ 2231312 w 2231312"/>
              <a:gd name="connsiteY2" fmla="*/ 680278 h 680278"/>
              <a:gd name="connsiteX3" fmla="*/ 0 w 2231312"/>
              <a:gd name="connsiteY3" fmla="*/ 680278 h 680278"/>
              <a:gd name="connsiteX4" fmla="*/ 0 w 2231312"/>
              <a:gd name="connsiteY4" fmla="*/ 0 h 68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1312" h="680278">
                <a:moveTo>
                  <a:pt x="0" y="0"/>
                </a:moveTo>
                <a:lnTo>
                  <a:pt x="2231312" y="0"/>
                </a:lnTo>
                <a:lnTo>
                  <a:pt x="2231312" y="680278"/>
                </a:lnTo>
                <a:lnTo>
                  <a:pt x="0" y="680278"/>
                </a:lnTo>
                <a:lnTo>
                  <a:pt x="0" y="0"/>
                </a:lnTo>
                <a:close/>
              </a:path>
            </a:pathLst>
          </a:custGeom>
          <a:solidFill>
            <a:srgbClr val="93A299">
              <a:hueOff val="0"/>
              <a:satOff val="0"/>
              <a:lumOff val="0"/>
              <a:alphaOff val="0"/>
            </a:srgbClr>
          </a:solidFill>
          <a:ln w="15875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253" tIns="9253" rIns="9253" bIns="9253" numCol="1" spcCol="1270" anchor="ctr" anchorCtr="0">
            <a:noAutofit/>
          </a:bodyPr>
          <a:lstStyle/>
          <a:p>
            <a:pPr algn="ctr" defTabSz="64766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600" dirty="0">
                <a:solidFill>
                  <a:sysClr val="windowText" lastClr="000000"/>
                </a:solidFill>
                <a:latin typeface="Garamond" panose="02020404030301010803" pitchFamily="18" charset="0"/>
              </a:rPr>
              <a:t>Use/functioning of interagency teams</a:t>
            </a:r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A83D2654-CB71-489F-886F-15258795FF6B}"/>
              </a:ext>
            </a:extLst>
          </p:cNvPr>
          <p:cNvSpPr/>
          <p:nvPr/>
        </p:nvSpPr>
        <p:spPr>
          <a:xfrm>
            <a:off x="6024909" y="22581063"/>
            <a:ext cx="3665164" cy="2286000"/>
          </a:xfrm>
          <a:custGeom>
            <a:avLst/>
            <a:gdLst>
              <a:gd name="connsiteX0" fmla="*/ 0 w 2231312"/>
              <a:gd name="connsiteY0" fmla="*/ 0 h 680278"/>
              <a:gd name="connsiteX1" fmla="*/ 2231312 w 2231312"/>
              <a:gd name="connsiteY1" fmla="*/ 0 h 680278"/>
              <a:gd name="connsiteX2" fmla="*/ 2231312 w 2231312"/>
              <a:gd name="connsiteY2" fmla="*/ 680278 h 680278"/>
              <a:gd name="connsiteX3" fmla="*/ 0 w 2231312"/>
              <a:gd name="connsiteY3" fmla="*/ 680278 h 680278"/>
              <a:gd name="connsiteX4" fmla="*/ 0 w 2231312"/>
              <a:gd name="connsiteY4" fmla="*/ 0 h 68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1312" h="680278">
                <a:moveTo>
                  <a:pt x="0" y="0"/>
                </a:moveTo>
                <a:lnTo>
                  <a:pt x="2231312" y="0"/>
                </a:lnTo>
                <a:lnTo>
                  <a:pt x="2231312" y="680278"/>
                </a:lnTo>
                <a:lnTo>
                  <a:pt x="0" y="680278"/>
                </a:lnTo>
                <a:lnTo>
                  <a:pt x="0" y="0"/>
                </a:lnTo>
                <a:close/>
              </a:path>
            </a:pathLst>
          </a:custGeom>
          <a:solidFill>
            <a:srgbClr val="93A299">
              <a:hueOff val="0"/>
              <a:satOff val="0"/>
              <a:lumOff val="0"/>
              <a:alphaOff val="0"/>
            </a:srgbClr>
          </a:solidFill>
          <a:ln w="15875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253" tIns="9253" rIns="9253" bIns="9253" numCol="1" spcCol="1270" anchor="ctr" anchorCtr="0">
            <a:noAutofit/>
          </a:bodyPr>
          <a:lstStyle/>
          <a:p>
            <a:pPr algn="ctr" defTabSz="64766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600" dirty="0">
                <a:solidFill>
                  <a:sysClr val="windowText" lastClr="000000"/>
                </a:solidFill>
                <a:latin typeface="Garamond" panose="02020404030301010803" pitchFamily="18" charset="0"/>
              </a:rPr>
              <a:t>Use of/capacity for performance monitoring</a:t>
            </a:r>
          </a:p>
        </p:txBody>
      </p:sp>
      <p:sp>
        <p:nvSpPr>
          <p:cNvPr id="155" name="Freeform: Shape 154">
            <a:extLst>
              <a:ext uri="{FF2B5EF4-FFF2-40B4-BE49-F238E27FC236}">
                <a16:creationId xmlns:a16="http://schemas.microsoft.com/office/drawing/2014/main" id="{F0C5EB52-72D7-4C3E-9F62-FC3D5A9FE5EA}"/>
              </a:ext>
            </a:extLst>
          </p:cNvPr>
          <p:cNvSpPr/>
          <p:nvPr/>
        </p:nvSpPr>
        <p:spPr>
          <a:xfrm>
            <a:off x="6013367" y="25154313"/>
            <a:ext cx="3665164" cy="2286000"/>
          </a:xfrm>
          <a:custGeom>
            <a:avLst/>
            <a:gdLst>
              <a:gd name="connsiteX0" fmla="*/ 0 w 2231312"/>
              <a:gd name="connsiteY0" fmla="*/ 0 h 680278"/>
              <a:gd name="connsiteX1" fmla="*/ 2231312 w 2231312"/>
              <a:gd name="connsiteY1" fmla="*/ 0 h 680278"/>
              <a:gd name="connsiteX2" fmla="*/ 2231312 w 2231312"/>
              <a:gd name="connsiteY2" fmla="*/ 680278 h 680278"/>
              <a:gd name="connsiteX3" fmla="*/ 0 w 2231312"/>
              <a:gd name="connsiteY3" fmla="*/ 680278 h 680278"/>
              <a:gd name="connsiteX4" fmla="*/ 0 w 2231312"/>
              <a:gd name="connsiteY4" fmla="*/ 0 h 68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1312" h="680278">
                <a:moveTo>
                  <a:pt x="0" y="0"/>
                </a:moveTo>
                <a:lnTo>
                  <a:pt x="2231312" y="0"/>
                </a:lnTo>
                <a:lnTo>
                  <a:pt x="2231312" y="680278"/>
                </a:lnTo>
                <a:lnTo>
                  <a:pt x="0" y="680278"/>
                </a:lnTo>
                <a:lnTo>
                  <a:pt x="0" y="0"/>
                </a:lnTo>
                <a:close/>
              </a:path>
            </a:pathLst>
          </a:custGeom>
          <a:solidFill>
            <a:srgbClr val="93A299">
              <a:hueOff val="0"/>
              <a:satOff val="0"/>
              <a:lumOff val="0"/>
              <a:alphaOff val="0"/>
            </a:srgbClr>
          </a:solidFill>
          <a:ln w="15875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253" tIns="9253" rIns="9253" bIns="9253" numCol="1" spcCol="1270" anchor="ctr" anchorCtr="0">
            <a:noAutofit/>
          </a:bodyPr>
          <a:lstStyle/>
          <a:p>
            <a:pPr algn="ctr" defTabSz="64766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600" dirty="0">
                <a:solidFill>
                  <a:sysClr val="windowText" lastClr="000000"/>
                </a:solidFill>
                <a:latin typeface="Garamond" panose="02020404030301010803" pitchFamily="18" charset="0"/>
              </a:rPr>
              <a:t>Common goals/mission across agencies and System integration</a:t>
            </a:r>
          </a:p>
        </p:txBody>
      </p:sp>
      <p:sp>
        <p:nvSpPr>
          <p:cNvPr id="20" name="Callout: Right Arrow 19">
            <a:extLst>
              <a:ext uri="{FF2B5EF4-FFF2-40B4-BE49-F238E27FC236}">
                <a16:creationId xmlns:a16="http://schemas.microsoft.com/office/drawing/2014/main" id="{B034F228-0C06-401D-A60A-C9C2F5AD93E7}"/>
              </a:ext>
            </a:extLst>
          </p:cNvPr>
          <p:cNvSpPr/>
          <p:nvPr/>
        </p:nvSpPr>
        <p:spPr>
          <a:xfrm>
            <a:off x="9892959" y="22031486"/>
            <a:ext cx="906018" cy="993518"/>
          </a:xfrm>
          <a:prstGeom prst="rightArrowCallout">
            <a:avLst>
              <a:gd name="adj1" fmla="val 22496"/>
              <a:gd name="adj2" fmla="val 25000"/>
              <a:gd name="adj3" fmla="val 25000"/>
              <a:gd name="adj4" fmla="val 6497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43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4288AA9A-E23A-49F2-BF50-CA2CC6DA4CBC}"/>
              </a:ext>
            </a:extLst>
          </p:cNvPr>
          <p:cNvSpPr/>
          <p:nvPr/>
        </p:nvSpPr>
        <p:spPr>
          <a:xfrm>
            <a:off x="10985286" y="20013995"/>
            <a:ext cx="3665164" cy="2286000"/>
          </a:xfrm>
          <a:custGeom>
            <a:avLst/>
            <a:gdLst>
              <a:gd name="connsiteX0" fmla="*/ 0 w 2231312"/>
              <a:gd name="connsiteY0" fmla="*/ 0 h 680278"/>
              <a:gd name="connsiteX1" fmla="*/ 2231312 w 2231312"/>
              <a:gd name="connsiteY1" fmla="*/ 0 h 680278"/>
              <a:gd name="connsiteX2" fmla="*/ 2231312 w 2231312"/>
              <a:gd name="connsiteY2" fmla="*/ 680278 h 680278"/>
              <a:gd name="connsiteX3" fmla="*/ 0 w 2231312"/>
              <a:gd name="connsiteY3" fmla="*/ 680278 h 680278"/>
              <a:gd name="connsiteX4" fmla="*/ 0 w 2231312"/>
              <a:gd name="connsiteY4" fmla="*/ 0 h 68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1312" h="680278">
                <a:moveTo>
                  <a:pt x="0" y="0"/>
                </a:moveTo>
                <a:lnTo>
                  <a:pt x="2231312" y="0"/>
                </a:lnTo>
                <a:lnTo>
                  <a:pt x="2231312" y="680278"/>
                </a:lnTo>
                <a:lnTo>
                  <a:pt x="0" y="680278"/>
                </a:lnTo>
                <a:lnTo>
                  <a:pt x="0" y="0"/>
                </a:lnTo>
                <a:close/>
              </a:path>
            </a:pathLst>
          </a:custGeom>
          <a:solidFill>
            <a:srgbClr val="93A299">
              <a:hueOff val="0"/>
              <a:satOff val="0"/>
              <a:lumOff val="0"/>
              <a:alphaOff val="0"/>
            </a:srgbClr>
          </a:solidFill>
          <a:ln w="15875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253" tIns="9253" rIns="9253" bIns="9253" numCol="1" spcCol="1270" anchor="ctr" anchorCtr="0">
            <a:noAutofit/>
          </a:bodyPr>
          <a:lstStyle/>
          <a:p>
            <a:pPr algn="ctr" defTabSz="68576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600" dirty="0">
                <a:solidFill>
                  <a:sysClr val="windowText" lastClr="000000"/>
                </a:solidFill>
                <a:latin typeface="Garamond" panose="02020404030301010803" pitchFamily="18" charset="0"/>
              </a:rPr>
              <a:t># Clients served with evidence-based programs/policies (EBPP)</a:t>
            </a:r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9CF809DE-05A5-4F48-ADBF-89318B413DD2}"/>
              </a:ext>
            </a:extLst>
          </p:cNvPr>
          <p:cNvSpPr/>
          <p:nvPr/>
        </p:nvSpPr>
        <p:spPr>
          <a:xfrm>
            <a:off x="10996828" y="22584154"/>
            <a:ext cx="3665164" cy="2286000"/>
          </a:xfrm>
          <a:custGeom>
            <a:avLst/>
            <a:gdLst>
              <a:gd name="connsiteX0" fmla="*/ 0 w 2231312"/>
              <a:gd name="connsiteY0" fmla="*/ 0 h 680278"/>
              <a:gd name="connsiteX1" fmla="*/ 2231312 w 2231312"/>
              <a:gd name="connsiteY1" fmla="*/ 0 h 680278"/>
              <a:gd name="connsiteX2" fmla="*/ 2231312 w 2231312"/>
              <a:gd name="connsiteY2" fmla="*/ 680278 h 680278"/>
              <a:gd name="connsiteX3" fmla="*/ 0 w 2231312"/>
              <a:gd name="connsiteY3" fmla="*/ 680278 h 680278"/>
              <a:gd name="connsiteX4" fmla="*/ 0 w 2231312"/>
              <a:gd name="connsiteY4" fmla="*/ 0 h 68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1312" h="680278">
                <a:moveTo>
                  <a:pt x="0" y="0"/>
                </a:moveTo>
                <a:lnTo>
                  <a:pt x="2231312" y="0"/>
                </a:lnTo>
                <a:lnTo>
                  <a:pt x="2231312" y="680278"/>
                </a:lnTo>
                <a:lnTo>
                  <a:pt x="0" y="680278"/>
                </a:lnTo>
                <a:lnTo>
                  <a:pt x="0" y="0"/>
                </a:lnTo>
                <a:close/>
              </a:path>
            </a:pathLst>
          </a:custGeom>
          <a:solidFill>
            <a:srgbClr val="93A299">
              <a:hueOff val="0"/>
              <a:satOff val="0"/>
              <a:lumOff val="0"/>
              <a:alphaOff val="0"/>
            </a:srgbClr>
          </a:solidFill>
          <a:ln w="15875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253" tIns="9253" rIns="9253" bIns="9253" numCol="1" spcCol="1270" anchor="ctr" anchorCtr="0">
            <a:noAutofit/>
          </a:bodyPr>
          <a:lstStyle/>
          <a:p>
            <a:pPr algn="ctr" defTabSz="68576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600" dirty="0">
                <a:solidFill>
                  <a:sysClr val="windowText" lastClr="000000"/>
                </a:solidFill>
                <a:latin typeface="Garamond" panose="02020404030301010803" pitchFamily="18" charset="0"/>
              </a:rPr>
              <a:t># EBPP available</a:t>
            </a: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256BD076-0E37-4905-9380-92F8EB5DAEB3}"/>
              </a:ext>
            </a:extLst>
          </p:cNvPr>
          <p:cNvSpPr/>
          <p:nvPr/>
        </p:nvSpPr>
        <p:spPr>
          <a:xfrm>
            <a:off x="10985286" y="25154313"/>
            <a:ext cx="3665164" cy="2286000"/>
          </a:xfrm>
          <a:custGeom>
            <a:avLst/>
            <a:gdLst>
              <a:gd name="connsiteX0" fmla="*/ 0 w 2231312"/>
              <a:gd name="connsiteY0" fmla="*/ 0 h 680278"/>
              <a:gd name="connsiteX1" fmla="*/ 2231312 w 2231312"/>
              <a:gd name="connsiteY1" fmla="*/ 0 h 680278"/>
              <a:gd name="connsiteX2" fmla="*/ 2231312 w 2231312"/>
              <a:gd name="connsiteY2" fmla="*/ 680278 h 680278"/>
              <a:gd name="connsiteX3" fmla="*/ 0 w 2231312"/>
              <a:gd name="connsiteY3" fmla="*/ 680278 h 680278"/>
              <a:gd name="connsiteX4" fmla="*/ 0 w 2231312"/>
              <a:gd name="connsiteY4" fmla="*/ 0 h 68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1312" h="680278">
                <a:moveTo>
                  <a:pt x="0" y="0"/>
                </a:moveTo>
                <a:lnTo>
                  <a:pt x="2231312" y="0"/>
                </a:lnTo>
                <a:lnTo>
                  <a:pt x="2231312" y="680278"/>
                </a:lnTo>
                <a:lnTo>
                  <a:pt x="0" y="680278"/>
                </a:lnTo>
                <a:lnTo>
                  <a:pt x="0" y="0"/>
                </a:lnTo>
                <a:close/>
              </a:path>
            </a:pathLst>
          </a:custGeom>
          <a:solidFill>
            <a:srgbClr val="93A299">
              <a:hueOff val="0"/>
              <a:satOff val="0"/>
              <a:lumOff val="0"/>
              <a:alphaOff val="0"/>
            </a:srgbClr>
          </a:solidFill>
          <a:ln w="15875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253" tIns="9253" rIns="9253" bIns="9253" numCol="1" spcCol="1270" anchor="ctr" anchorCtr="0">
            <a:noAutofit/>
          </a:bodyPr>
          <a:lstStyle/>
          <a:p>
            <a:pPr algn="ctr" defTabSz="68576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600" dirty="0">
                <a:solidFill>
                  <a:sysClr val="windowText" lastClr="000000"/>
                </a:solidFill>
                <a:latin typeface="Garamond" panose="02020404030301010803" pitchFamily="18" charset="0"/>
              </a:rPr>
              <a:t>$ spent on EBPP</a:t>
            </a:r>
          </a:p>
        </p:txBody>
      </p:sp>
      <p:sp>
        <p:nvSpPr>
          <p:cNvPr id="91" name="Callout: Right Arrow 90">
            <a:extLst>
              <a:ext uri="{FF2B5EF4-FFF2-40B4-BE49-F238E27FC236}">
                <a16:creationId xmlns:a16="http://schemas.microsoft.com/office/drawing/2014/main" id="{0F135A14-1B2B-4346-8EF3-D0B3D3EBA87A}"/>
              </a:ext>
            </a:extLst>
          </p:cNvPr>
          <p:cNvSpPr/>
          <p:nvPr/>
        </p:nvSpPr>
        <p:spPr>
          <a:xfrm>
            <a:off x="4908557" y="22152779"/>
            <a:ext cx="959649" cy="993518"/>
          </a:xfrm>
          <a:prstGeom prst="rightArrowCallout">
            <a:avLst>
              <a:gd name="adj1" fmla="val 22496"/>
              <a:gd name="adj2" fmla="val 25000"/>
              <a:gd name="adj3" fmla="val 25000"/>
              <a:gd name="adj4" fmla="val 6497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43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1F0DAE-0605-4A80-B065-A277F51C4097}"/>
              </a:ext>
            </a:extLst>
          </p:cNvPr>
          <p:cNvSpPr txBox="1"/>
          <p:nvPr/>
        </p:nvSpPr>
        <p:spPr>
          <a:xfrm>
            <a:off x="30968055" y="30735273"/>
            <a:ext cx="6290555" cy="1042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086" i="1" dirty="0">
                <a:solidFill>
                  <a:prstClr val="black"/>
                </a:solidFill>
                <a:latin typeface="Calibri" panose="020F0502020204030204"/>
              </a:rPr>
              <a:t>National Institute of Mental Health (R01 MH118680, Taxman &amp; Johnson)</a:t>
            </a:r>
            <a:endParaRPr lang="en-US" sz="3086" i="1" u="sng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46426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853</TotalTime>
  <Words>644</Words>
  <Application>Microsoft Office PowerPoint</Application>
  <PresentationFormat>Custom</PresentationFormat>
  <Paragraphs>116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Garamond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James Mackey</dc:creator>
  <cp:lastModifiedBy>Benjamin James Mackey</cp:lastModifiedBy>
  <cp:revision>7</cp:revision>
  <dcterms:created xsi:type="dcterms:W3CDTF">2022-11-11T16:24:47Z</dcterms:created>
  <dcterms:modified xsi:type="dcterms:W3CDTF">2022-11-30T16:19:59Z</dcterms:modified>
</cp:coreProperties>
</file>